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de83f7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4de83f72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cfca52d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cfca52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l"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indent="-331469" lvl="2" marL="1371600" rtl="0" algn="l">
              <a:spcBef>
                <a:spcPts val="1200"/>
              </a:spcBef>
              <a:spcAft>
                <a:spcPts val="0"/>
              </a:spcAft>
              <a:buSzPts val="162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html/html_forms.asp" TargetMode="External"/><Relationship Id="rId4" Type="http://schemas.openxmlformats.org/officeDocument/2006/relationships/hyperlink" Target="https://www.youtube.com/watch?v=fNcJuPIZ2W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925725" y="1874700"/>
            <a:ext cx="78486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Web Engineering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925725" y="3192288"/>
            <a:ext cx="78486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 Forms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Untitled.png"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7525" y="3059725"/>
            <a:ext cx="13049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Form Elements</a:t>
            </a:r>
            <a:endParaRPr/>
          </a:p>
        </p:txBody>
      </p:sp>
      <p:pic>
        <p:nvPicPr>
          <p:cNvPr id="138" name="Google Shape;13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341" y="1988642"/>
            <a:ext cx="7125317" cy="409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66250" y="9682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" y="927750"/>
            <a:ext cx="8229600" cy="5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288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&lt;!DOCTYPE html&gt;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&lt;html&gt;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&lt;body&gt;</a:t>
            </a:r>
            <a:endParaRPr sz="1400"/>
          </a:p>
          <a:p>
            <a:pPr indent="-150495" lvl="0" marL="18288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&lt;h2&gt;Form&lt;/h2&gt;</a:t>
            </a:r>
            <a:endParaRPr sz="1400"/>
          </a:p>
          <a:p>
            <a:pPr indent="-150495" lvl="0" marL="182880" rtl="0" algn="l"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&lt;form action="result.php" method="GET"&gt;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&lt;div&gt;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for="name"&gt;Name:&lt;/label&gt;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type="text" id="name" name="name" required&gt;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&lt;/div&gt;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&lt;br/&gt;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&lt;div&gt;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for="phone"&gt;Phone:&lt;/label&gt;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&lt;input type="tel" id="phone" name="phone" placeholder="123-45-678" pattern="[0-9]{3}-[0-9]{2}-[0-9]{3}" required&gt;&lt;br/&gt;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&lt;/div&gt;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&lt;br/&gt;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&lt;div&gt;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for="email"&gt;Email:&lt;/label&gt;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type="email" id="email" name="email"  required&gt;</a:t>
            </a:r>
            <a:endParaRPr sz="1400"/>
          </a:p>
          <a:p>
            <a:pPr indent="-174625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&lt;/div&gt;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57200" y="115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7200" y="1105600"/>
            <a:ext cx="4287000" cy="5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&lt;br/&gt;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&lt;div&gt;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for="password"&gt;Password:&lt;/label&gt;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type="password" id="password" name="password" required&gt;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&lt;/div&gt;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&lt;br/&gt;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&lt;div&gt;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&lt;label for="age"&gt;Age:&lt;/label&gt;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type="number" id="age" name="age" min="20" max="100" 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&lt;/div&gt;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 &lt;br/&gt;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&lt;div&gt;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Gender: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type="radio" id="female" name="gender" value="female"&gt;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for="female"&gt;Female&lt;/label&gt;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type="radio" id="Male" name="gender" value="male"&gt;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for="male"&gt;Male&lt;/label&gt;&lt;br&gt;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&lt;/div&gt;</a:t>
            </a:r>
            <a:endParaRPr sz="14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735725" y="930550"/>
            <a:ext cx="4287000" cy="5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&lt;br/&gt;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</a:t>
            </a:r>
            <a:r>
              <a:rPr lang="en-US" sz="1400"/>
              <a:t>   &lt;br/&gt;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&lt;div&gt;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 Favourite Sports &lt;br/&gt;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type="checkbox" id="cricket" name="cricket" value="cricket"&gt;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for="cricket"&gt;Cricket&lt;/label&gt;&lt;br&gt;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type="checkbox" id="football" name="football" value="football"&gt;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for="football"&gt; Football&lt;/label&gt;&lt;br&gt;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type="checkbox" id="tennis" name="tennis" value="tennis"&gt;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for="tennis"&gt;Tennis&lt;/label&gt;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&lt;/div&gt;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&lt;br/&gt;</a:t>
            </a:r>
            <a:endParaRPr sz="1400"/>
          </a:p>
          <a:p>
            <a:pPr indent="-239394" lvl="0" marL="182880" rtl="0" algn="l">
              <a:spcBef>
                <a:spcPts val="120"/>
              </a:spcBef>
              <a:spcAft>
                <a:spcPts val="1200"/>
              </a:spcAft>
              <a:buSzPts val="1400"/>
              <a:buChar char="●"/>
            </a:pPr>
            <a:r>
              <a:rPr lang="en-US" sz="1400"/>
              <a:t>     &lt;div&gt;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57200" y="-81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7200" y="727100"/>
            <a:ext cx="4114800" cy="6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9679" lvl="0" marL="18288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&lt;label for="birthday"&gt;Birthday:&lt;/label&gt;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type="date" id="birthday" name="birthday"&gt;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&lt;/div&gt;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&lt;br/&gt;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&lt;div&gt;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&lt;label for="myfile"&gt;Select your picture:&lt;/label&gt;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&lt;input type="file" id="myfile" name="myfile"&gt;&lt;br&gt;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&lt;/div&gt;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&lt;br /&gt;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&lt;div&gt;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&lt;label for="cars"&gt;Choose a car:&lt;/label&gt;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&lt;select id="cars" name="cars"&gt;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 &lt;option value="civic"&gt;Civic&lt;/option&gt;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 &lt;option value="city"&gt;City&lt;/option&gt;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 &lt;option value="alto"&gt;Alto&lt;/option&gt;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 &lt;option value="audi"&gt;Audi&lt;/option&gt;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&lt;/select&gt; 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&lt;/div&gt;</a:t>
            </a:r>
            <a:endParaRPr sz="1400"/>
          </a:p>
          <a:p>
            <a:pPr indent="-140779" lvl="0" marL="182880" rtl="0" algn="l">
              <a:spcBef>
                <a:spcPts val="156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400"/>
          </a:p>
          <a:p>
            <a:pPr indent="-140779" lvl="0" marL="182880" rtl="0" algn="l">
              <a:spcBef>
                <a:spcPts val="156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829925" y="606650"/>
            <a:ext cx="4114800" cy="6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&lt;br/&gt;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&lt;div&gt;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Write a message: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&lt;textarea name="message" rows="10" cols="30"&gt;&lt;/textarea&gt; 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&lt;/div&gt;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&lt;br/&gt;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&lt;div&gt;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&lt;button type="reset"&gt;Reset&lt;/button&gt;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&lt;button type="submit"&gt;Submit&lt;/button&gt;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&lt;/div&gt;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   &lt;br/&gt; &lt;br/&gt; &lt;br/&gt;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&lt;/form&gt;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&lt;/body&gt;</a:t>
            </a:r>
            <a:endParaRPr sz="1400"/>
          </a:p>
          <a:p>
            <a:pPr indent="-229679" lvl="0" marL="182880" rtl="0" algn="l">
              <a:spcBef>
                <a:spcPts val="156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&lt;/html&gt;</a:t>
            </a:r>
            <a:endParaRPr sz="1400"/>
          </a:p>
          <a:p>
            <a:pPr indent="-140779" lvl="0" marL="182880" rtl="0" algn="l">
              <a:spcBef>
                <a:spcPts val="156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000"/>
          </a:p>
          <a:p>
            <a:pPr indent="-140779" lvl="0" marL="182880" rtl="0" algn="l">
              <a:spcBef>
                <a:spcPts val="156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Form</a:t>
            </a:r>
            <a:endParaRPr/>
          </a:p>
        </p:txBody>
      </p:sp>
      <p:pic>
        <p:nvPicPr>
          <p:cNvPr id="164" name="Google Shape;16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350" y="199775"/>
            <a:ext cx="3699000" cy="6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5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1200"/>
              </a:spcAft>
              <a:buSzPts val="2040"/>
              <a:buChar char="●"/>
            </a:pPr>
            <a:r>
              <a:rPr lang="en-US"/>
              <a:t>New available types of form controls include dates and times, email, url, search, number, range, tel and color.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https://www.w3schools.com/html/html_forms.asp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https://www.youtube.com/watch?v=fNcJuPIZ2WE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75" y="1992988"/>
            <a:ext cx="4028448" cy="26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The &lt;form&gt; Element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The &lt;form&gt; element is a container for different types of input elements, such as: text fields, checkboxes, radio buttons, submit buttons, etc.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1200"/>
              </a:spcAft>
              <a:buSzPts val="2040"/>
              <a:buChar char="●"/>
            </a:pPr>
            <a:r>
              <a:rPr lang="en-US"/>
              <a:t>&lt;form&gt;</a:t>
            </a:r>
            <a:br>
              <a:rPr lang="en-US"/>
            </a:br>
            <a:r>
              <a:rPr lang="en-US"/>
              <a:t>.</a:t>
            </a:r>
            <a:br>
              <a:rPr lang="en-US"/>
            </a:br>
            <a:r>
              <a:rPr i="1" lang="en-US"/>
              <a:t>form elements</a:t>
            </a:r>
            <a:br>
              <a:rPr lang="en-US"/>
            </a:br>
            <a:r>
              <a:rPr lang="en-US"/>
              <a:t>.</a:t>
            </a:r>
            <a:br>
              <a:rPr lang="en-US"/>
            </a:br>
            <a:r>
              <a:rPr lang="en-US"/>
              <a:t>&lt;/form&gt;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Example: Name, Phone, Email</a:t>
            </a:r>
            <a:endParaRPr/>
          </a:p>
        </p:txBody>
      </p:sp>
      <p:pic>
        <p:nvPicPr>
          <p:cNvPr id="87" name="Google Shape;8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7361" l="50468" r="33047" t="33889"/>
          <a:stretch/>
        </p:blipFill>
        <p:spPr>
          <a:xfrm>
            <a:off x="6342075" y="3860971"/>
            <a:ext cx="2411700" cy="23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075" y="1686700"/>
            <a:ext cx="2628900" cy="189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1364456"/>
            <a:ext cx="5502275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Password, Number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675" y="2282575"/>
            <a:ext cx="2644775" cy="2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20239"/>
            <a:ext cx="5608806" cy="367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Radio and Checkbox</a:t>
            </a:r>
            <a:endParaRPr/>
          </a:p>
        </p:txBody>
      </p:sp>
      <p:pic>
        <p:nvPicPr>
          <p:cNvPr id="102" name="Google Shape;10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42931"/>
            <a:ext cx="5730737" cy="388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8725" y="1881673"/>
            <a:ext cx="28352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Date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9870" l="50536" r="25548" t="35269"/>
          <a:stretch/>
        </p:blipFill>
        <p:spPr>
          <a:xfrm>
            <a:off x="5542384" y="2057400"/>
            <a:ext cx="2915815" cy="376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895600"/>
            <a:ext cx="4244708" cy="131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File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261663"/>
            <a:ext cx="5031689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423679"/>
            <a:ext cx="3681413" cy="469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Select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5832" l="39922" r="36327" t="34445"/>
          <a:stretch/>
        </p:blipFill>
        <p:spPr>
          <a:xfrm>
            <a:off x="5334000" y="1676400"/>
            <a:ext cx="2895601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438400"/>
            <a:ext cx="4165068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Text area</a:t>
            </a:r>
            <a:endParaRPr/>
          </a:p>
        </p:txBody>
      </p:sp>
      <p:pic>
        <p:nvPicPr>
          <p:cNvPr id="131" name="Google Shape;13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971800"/>
            <a:ext cx="3391194" cy="317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057400"/>
            <a:ext cx="7004202" cy="12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