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cfceb10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cfceb1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rtl="0" algn="l"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2pPr>
            <a:lvl3pPr indent="-331469" lvl="2" marL="1371600" rtl="0" algn="l">
              <a:spcBef>
                <a:spcPts val="1200"/>
              </a:spcBef>
              <a:spcAft>
                <a:spcPts val="0"/>
              </a:spcAft>
              <a:buSzPts val="162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css/css_selectors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647700" y="1871675"/>
            <a:ext cx="78486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Web Engineering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866000" y="3189275"/>
            <a:ext cx="78486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Id Selector</a:t>
            </a:r>
            <a:endParaRPr/>
          </a:p>
        </p:txBody>
      </p:sp>
      <p:pic>
        <p:nvPicPr>
          <p:cNvPr id="131" name="Google Shape;13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476" y="2286001"/>
            <a:ext cx="7820854" cy="341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Class Selector</a:t>
            </a:r>
            <a:endParaRPr/>
          </a:p>
        </p:txBody>
      </p:sp>
      <p:pic>
        <p:nvPicPr>
          <p:cNvPr id="137" name="Google Shape;13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825" y="2525899"/>
            <a:ext cx="7948349" cy="302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Class Selector</a:t>
            </a:r>
            <a:endParaRPr/>
          </a:p>
        </p:txBody>
      </p:sp>
      <p:pic>
        <p:nvPicPr>
          <p:cNvPr id="143" name="Google Shape;14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438400"/>
            <a:ext cx="7916794" cy="288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More than one class</a:t>
            </a:r>
            <a:endParaRPr/>
          </a:p>
        </p:txBody>
      </p:sp>
      <p:pic>
        <p:nvPicPr>
          <p:cNvPr id="149" name="Google Shape;14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66" y="3006000"/>
            <a:ext cx="7696867" cy="20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Universal Selector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396" y="1676400"/>
            <a:ext cx="7336204" cy="35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Grouping Selector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2" y="1600200"/>
            <a:ext cx="778827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Grouping Selector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38694"/>
            <a:ext cx="6400800" cy="3494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/>
              <a:t>All CSS Simple Selectors</a:t>
            </a:r>
            <a:endParaRPr/>
          </a:p>
        </p:txBody>
      </p:sp>
      <p:pic>
        <p:nvPicPr>
          <p:cNvPr id="176" name="Google Shape;17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37978"/>
            <a:ext cx="8229600" cy="280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https://www.w3schools.com/css/css_selectors.asp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75" y="2695775"/>
            <a:ext cx="4028448" cy="26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CSS stands for Cascading Style Sheets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CSS describes how HTML elements are to be displayed on screen.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CSS is the language we use to style an HTML document.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CSS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Cascading Style Sheets (CSS) is used to format the layout of a webpage.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3124201"/>
            <a:ext cx="8486046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Inline CSS</a:t>
            </a:r>
            <a:endParaRPr/>
          </a:p>
        </p:txBody>
      </p:sp>
      <p:pic>
        <p:nvPicPr>
          <p:cNvPr id="93" name="Google Shape;9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247" l="2333" r="0" t="39581"/>
          <a:stretch/>
        </p:blipFill>
        <p:spPr>
          <a:xfrm>
            <a:off x="762000" y="1981200"/>
            <a:ext cx="6574810" cy="12005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457200" y="3810000"/>
            <a:ext cx="7010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="background-color:powderblue;"&gt;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heading&lt;/h1&gt;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="background-color:tomato;"&gt;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paragraph.&lt;/p&gt;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Internal CSS</a:t>
            </a:r>
            <a:endParaRPr/>
          </a:p>
        </p:txBody>
      </p:sp>
      <p:pic>
        <p:nvPicPr>
          <p:cNvPr id="100" name="Google Shape;10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524000"/>
            <a:ext cx="4248293" cy="441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External CSS</a:t>
            </a:r>
            <a:endParaRPr/>
          </a:p>
        </p:txBody>
      </p:sp>
      <p:pic>
        <p:nvPicPr>
          <p:cNvPr id="106" name="Google Shape;10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71600"/>
            <a:ext cx="6307647" cy="462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078234"/>
            <a:ext cx="3695700" cy="306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CSS Syntax</a:t>
            </a:r>
            <a:endParaRPr/>
          </a:p>
        </p:txBody>
      </p:sp>
      <p:pic>
        <p:nvPicPr>
          <p:cNvPr id="113" name="Google Shape;11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548" y="2998380"/>
            <a:ext cx="6972904" cy="208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19" name="Google Shape;11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362200"/>
            <a:ext cx="2872989" cy="289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CSS Selectors: Element Selector</a:t>
            </a:r>
            <a:endParaRPr/>
          </a:p>
        </p:txBody>
      </p:sp>
      <p:pic>
        <p:nvPicPr>
          <p:cNvPr id="125" name="Google Shape;12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7544619" cy="316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