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1DE"/>
    <a:srgbClr val="333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0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26" y="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3064-F773-0DE6-7A61-28EDF062B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88D32-0A50-0536-3466-C8DFFBBE4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C51E0-0905-04EB-8F0D-891B6F61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D73-3BEB-4EF6-848E-F546FC850FB9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5D6C0-1A2F-02AE-25E0-F7D682A5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762CD-4F21-B07C-B3E4-928A14A5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7D8C-FACB-498F-BC0B-4A42FCBA7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30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6FC2-4975-ACA1-1D4F-AEAFDFEB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11F36-ECF9-767B-F2C7-93A830AA2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F10DE-AF39-3863-B46E-C899F2B0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D73-3BEB-4EF6-848E-F546FC850FB9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1652C-6386-AA7A-174D-6C9A7543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9C719-9DEA-8A64-1D0D-677C191B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7D8C-FACB-498F-BC0B-4A42FCBA7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03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ABB1DC-0B26-C373-B81B-A0205B392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CCCDF-6499-32B1-A3A9-C03EFBEC3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DA0ED-5B2D-87E8-1DB4-2312C647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D73-3BEB-4EF6-848E-F546FC850FB9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6DEA7-5ADF-A22E-FB13-5D252677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8168F-7DA1-4120-38E1-56927666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7D8C-FACB-498F-BC0B-4A42FCBA7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EB93-2AE1-A496-FB12-7965F3B0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13CF-2B97-8EAA-CB24-B049BA54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035FA-D772-14A3-B452-2B67911D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D73-3BEB-4EF6-848E-F546FC850FB9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08708-4DEC-7DA3-43C0-6AD74F7E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48C68-3A12-6265-CBC9-E17DDD1A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7D8C-FACB-498F-BC0B-4A42FCBA7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85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2C1D-6B9E-A802-12A2-F7997729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8FBFF-53CA-9C3A-BA99-A51D41EC8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D4507-D5A7-190A-6C80-4EE2BA9A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D73-3BEB-4EF6-848E-F546FC850FB9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4951E-0BF8-16A1-FF65-F3B92B54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9C386-C914-0D7A-D827-BF91B801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7D8C-FACB-498F-BC0B-4A42FCBA7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1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D76C-0F97-57DE-913A-50B9E708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2782-70CB-A584-2243-A54E87E2E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07AED-C422-C93A-675C-55068F293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16EA8-1187-E129-707E-14E24DDE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D73-3BEB-4EF6-848E-F546FC850FB9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01D24-FEE3-E099-CBAC-BB5FE0BE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27C22-BD22-CB5C-D780-191DB740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7D8C-FACB-498F-BC0B-4A42FCBA7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842F-3CA7-0391-A134-38774F1E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24EC7-CE37-95B4-292D-17A379217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266CF-9C9A-8190-5856-8D6298D32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79F6A-AE6A-88E9-D11B-8BC0B7505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13DD1-814A-1955-A9FA-773DB548E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37678-35CB-5229-4AB6-2B332A24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D73-3BEB-4EF6-848E-F546FC850FB9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EEC2D-CFD4-E308-3E1F-FEE79A7E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2E7B8F-C26B-E6D1-29C9-6F280073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7D8C-FACB-498F-BC0B-4A42FCBA7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00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1AB7-504D-7E7E-6E4B-BA9D09A7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B7FC4-56AB-4BAF-ADD7-1DA1CD6F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D73-3BEB-4EF6-848E-F546FC850FB9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4981D-7B35-1DCF-8D61-6290EB5C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E3301-308B-9390-5747-A1B3B3E3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7D8C-FACB-498F-BC0B-4A42FCBA7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46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66F87-6E0D-F092-7B64-9C59B5C9D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D73-3BEB-4EF6-848E-F546FC850FB9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526A8-8143-50C0-7D7F-5CF0F6FF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FBF-B0B2-1D47-AA7A-5F1EDCC9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7D8C-FACB-498F-BC0B-4A42FCBA7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69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0AD9-952E-CFC1-015B-5F25AA37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05CAA-3C65-0BF5-E122-C96C546D9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0AB2F-04FD-A764-0D78-3CDF4FEE2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A59EC-AE3E-43F2-C277-E775CE98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D73-3BEB-4EF6-848E-F546FC850FB9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7259F-4260-6218-2230-168801ED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A0350-603A-0828-71A7-4329F558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7D8C-FACB-498F-BC0B-4A42FCBA7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74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A523-9E3F-0719-D305-6507DA4C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12D9E5-73D8-55E8-F82C-E1A3C46EC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38167-60CC-CE16-EDA8-117FF08B9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631FE-0BDF-C82B-B5AE-21FBD9C7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D73-3BEB-4EF6-848E-F546FC850FB9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544BE-AB9A-AAB5-B21F-14DA4C8A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F559F-9DA5-7B56-A04D-4A080BAC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7D8C-FACB-498F-BC0B-4A42FCBA7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28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ABAE4-ACFA-1A35-0535-11EE679D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FCAFB-2DBC-580D-F333-09638C1DA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75077-E07F-E124-C0C6-F6006591E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5D73-3BEB-4EF6-848E-F546FC850FB9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19072-5489-C2BC-8058-A054D2724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7903C-37DA-41C9-9421-439DD1700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B7D8C-FACB-498F-BC0B-4A42FCBA7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5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4AEA5C-934F-D519-B8A1-AB1BD874E550}"/>
              </a:ext>
            </a:extLst>
          </p:cNvPr>
          <p:cNvSpPr/>
          <p:nvPr/>
        </p:nvSpPr>
        <p:spPr>
          <a:xfrm>
            <a:off x="370055" y="446277"/>
            <a:ext cx="4140000" cy="2982723"/>
          </a:xfrm>
          <a:prstGeom prst="rect">
            <a:avLst/>
          </a:prstGeom>
          <a:solidFill>
            <a:srgbClr val="333E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github.com/</a:t>
            </a:r>
            <a:r>
              <a:rPr lang="en-GB" dirty="0" err="1">
                <a:latin typeface="Consolas" panose="020B0609020204030204" pitchFamily="49" charset="0"/>
              </a:rPr>
              <a:t>MyVendor</a:t>
            </a:r>
            <a:r>
              <a:rPr lang="en-GB" dirty="0">
                <a:latin typeface="Consolas" panose="020B0609020204030204" pitchFamily="49" charset="0"/>
              </a:rPr>
              <a:t>/packindex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3AF4E-7F42-A2DB-D8A5-77885916A0A3}"/>
              </a:ext>
            </a:extLst>
          </p:cNvPr>
          <p:cNvSpPr txBox="1"/>
          <p:nvPr/>
        </p:nvSpPr>
        <p:spPr>
          <a:xfrm>
            <a:off x="653041" y="875384"/>
            <a:ext cx="3600000" cy="369332"/>
          </a:xfrm>
          <a:prstGeom prst="rect">
            <a:avLst/>
          </a:prstGeom>
          <a:noFill/>
          <a:ln w="19050">
            <a:solidFill>
              <a:srgbClr val="00C1D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MyVendor.pidx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D94DE-2739-8DFD-E294-3F988914CBF0}"/>
              </a:ext>
            </a:extLst>
          </p:cNvPr>
          <p:cNvSpPr txBox="1"/>
          <p:nvPr/>
        </p:nvSpPr>
        <p:spPr>
          <a:xfrm>
            <a:off x="653040" y="1336104"/>
            <a:ext cx="3600000" cy="369332"/>
          </a:xfrm>
          <a:prstGeom prst="rect">
            <a:avLst/>
          </a:prstGeom>
          <a:noFill/>
          <a:ln w="19050">
            <a:solidFill>
              <a:srgbClr val="00C1D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MyVendor.mypack.pdsc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CB0802-6541-16F3-BEAF-2FFC2B4B9C0F}"/>
              </a:ext>
            </a:extLst>
          </p:cNvPr>
          <p:cNvSpPr txBox="1"/>
          <p:nvPr/>
        </p:nvSpPr>
        <p:spPr>
          <a:xfrm>
            <a:off x="653039" y="1796824"/>
            <a:ext cx="3600000" cy="369332"/>
          </a:xfrm>
          <a:prstGeom prst="rect">
            <a:avLst/>
          </a:prstGeom>
          <a:noFill/>
          <a:ln w="19050">
            <a:solidFill>
              <a:srgbClr val="00C1D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MyVendor.myotherpack.pdsc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68CF-F335-F831-731F-2F49E9BBDCEA}"/>
              </a:ext>
            </a:extLst>
          </p:cNvPr>
          <p:cNvSpPr txBox="1"/>
          <p:nvPr/>
        </p:nvSpPr>
        <p:spPr>
          <a:xfrm>
            <a:off x="653039" y="2257544"/>
            <a:ext cx="3600000" cy="369332"/>
          </a:xfrm>
          <a:prstGeom prst="rect">
            <a:avLst/>
          </a:prstGeom>
          <a:noFill/>
          <a:ln w="19050">
            <a:solidFill>
              <a:srgbClr val="00C1D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MyVendor.mysdkpack.pdsc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4239E4-DA8B-ADB2-6501-F263F77A8479}"/>
              </a:ext>
            </a:extLst>
          </p:cNvPr>
          <p:cNvSpPr txBox="1"/>
          <p:nvPr/>
        </p:nvSpPr>
        <p:spPr>
          <a:xfrm>
            <a:off x="653039" y="2718264"/>
            <a:ext cx="3600000" cy="369332"/>
          </a:xfrm>
          <a:prstGeom prst="rect">
            <a:avLst/>
          </a:prstGeom>
          <a:noFill/>
          <a:ln w="19050">
            <a:solidFill>
              <a:srgbClr val="00C1D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MyVendor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.….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pdsc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252671-0D55-EACB-F9C2-CDD906BA9717}"/>
              </a:ext>
            </a:extLst>
          </p:cNvPr>
          <p:cNvSpPr/>
          <p:nvPr/>
        </p:nvSpPr>
        <p:spPr>
          <a:xfrm>
            <a:off x="6096000" y="446277"/>
            <a:ext cx="4140000" cy="2982723"/>
          </a:xfrm>
          <a:prstGeom prst="rect">
            <a:avLst/>
          </a:prstGeom>
          <a:solidFill>
            <a:srgbClr val="333E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github.com/</a:t>
            </a:r>
            <a:r>
              <a:rPr lang="en-GB" dirty="0" err="1">
                <a:latin typeface="Consolas" panose="020B0609020204030204" pitchFamily="49" charset="0"/>
              </a:rPr>
              <a:t>MyVendor</a:t>
            </a:r>
            <a:r>
              <a:rPr lang="en-GB" dirty="0">
                <a:latin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</a:rPr>
              <a:t>mypack</a:t>
            </a:r>
            <a:endParaRPr lang="en-GB" dirty="0">
              <a:latin typeface="Consolas" panose="020B0609020204030204" pitchFamily="49" charset="0"/>
            </a:endParaRPr>
          </a:p>
          <a:p>
            <a:pPr algn="ctr"/>
            <a:endParaRPr lang="en-GB" dirty="0">
              <a:latin typeface="Consolas" panose="020B0609020204030204" pitchFamily="49" charset="0"/>
            </a:endParaRPr>
          </a:p>
          <a:p>
            <a:pPr algn="ctr"/>
            <a:endParaRPr lang="en-GB" dirty="0">
              <a:latin typeface="Consolas" panose="020B0609020204030204" pitchFamily="49" charset="0"/>
            </a:endParaRPr>
          </a:p>
          <a:p>
            <a:pPr algn="ctr"/>
            <a:endParaRPr lang="en-GB" dirty="0">
              <a:latin typeface="Consolas" panose="020B0609020204030204" pitchFamily="49" charset="0"/>
            </a:endParaRPr>
          </a:p>
          <a:p>
            <a:pPr algn="ctr"/>
            <a:endParaRPr lang="en-GB" dirty="0">
              <a:latin typeface="Consolas" panose="020B0609020204030204" pitchFamily="49" charset="0"/>
            </a:endParaRPr>
          </a:p>
          <a:p>
            <a:pPr algn="ctr"/>
            <a:r>
              <a:rPr lang="en-GB" dirty="0">
                <a:latin typeface="Consolas" panose="020B0609020204030204" pitchFamily="49" charset="0"/>
              </a:rPr>
              <a:t>./releases/tag/</a:t>
            </a:r>
            <a:r>
              <a:rPr lang="en-GB" dirty="0" err="1">
                <a:latin typeface="Consolas" panose="020B0609020204030204" pitchFamily="49" charset="0"/>
              </a:rPr>
              <a:t>x.y.z</a:t>
            </a:r>
            <a:r>
              <a:rPr lang="en-GB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E0ED2-761D-B5EF-B883-8770276D63D6}"/>
              </a:ext>
            </a:extLst>
          </p:cNvPr>
          <p:cNvSpPr txBox="1"/>
          <p:nvPr/>
        </p:nvSpPr>
        <p:spPr>
          <a:xfrm>
            <a:off x="6403369" y="873228"/>
            <a:ext cx="3600000" cy="369332"/>
          </a:xfrm>
          <a:prstGeom prst="rect">
            <a:avLst/>
          </a:prstGeom>
          <a:noFill/>
          <a:ln w="19050">
            <a:solidFill>
              <a:srgbClr val="00C1D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MyVendor.mypack.pdsc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18AD88-A1D1-F967-74EF-CAD0C635C669}"/>
              </a:ext>
            </a:extLst>
          </p:cNvPr>
          <p:cNvSpPr txBox="1"/>
          <p:nvPr/>
        </p:nvSpPr>
        <p:spPr>
          <a:xfrm>
            <a:off x="6403368" y="1333948"/>
            <a:ext cx="3600000" cy="369332"/>
          </a:xfrm>
          <a:prstGeom prst="rect">
            <a:avLst/>
          </a:prstGeom>
          <a:noFill/>
          <a:ln w="19050">
            <a:solidFill>
              <a:srgbClr val="00C1D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gen_pack.sh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CC16EB-88F1-F0DF-8880-3D871FEF724C}"/>
              </a:ext>
            </a:extLst>
          </p:cNvPr>
          <p:cNvSpPr txBox="1"/>
          <p:nvPr/>
        </p:nvSpPr>
        <p:spPr>
          <a:xfrm>
            <a:off x="6403368" y="2257544"/>
            <a:ext cx="3600000" cy="369332"/>
          </a:xfrm>
          <a:prstGeom prst="rect">
            <a:avLst/>
          </a:prstGeom>
          <a:noFill/>
          <a:ln w="19050">
            <a:solidFill>
              <a:srgbClr val="00C1D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MyVendor.mypack.x.z.y.pack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804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67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Seidl</dc:creator>
  <cp:lastModifiedBy>Christopher Seidl</cp:lastModifiedBy>
  <cp:revision>3</cp:revision>
  <dcterms:created xsi:type="dcterms:W3CDTF">2023-02-09T10:24:35Z</dcterms:created>
  <dcterms:modified xsi:type="dcterms:W3CDTF">2023-02-09T14:17:19Z</dcterms:modified>
</cp:coreProperties>
</file>