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31" r:id="rId4"/>
  </p:sldMasterIdLst>
  <p:notesMasterIdLst>
    <p:notesMasterId r:id="rId7"/>
  </p:notesMasterIdLst>
  <p:handoutMasterIdLst>
    <p:handoutMasterId r:id="rId8"/>
  </p:handoutMasterIdLst>
  <p:sldIdLst>
    <p:sldId id="14052" r:id="rId5"/>
    <p:sldId id="14051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0"/>
    <a:srgbClr val="00C1DE"/>
    <a:srgbClr val="0091BD"/>
    <a:srgbClr val="FFC700"/>
    <a:srgbClr val="7030A0"/>
    <a:srgbClr val="000000"/>
    <a:srgbClr val="E5ECEB"/>
    <a:srgbClr val="95D600"/>
    <a:srgbClr val="FFC600"/>
    <a:srgbClr val="FF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76655" autoAdjust="0"/>
  </p:normalViewPr>
  <p:slideViewPr>
    <p:cSldViewPr snapToGrid="0">
      <p:cViewPr varScale="1">
        <p:scale>
          <a:sx n="70" d="100"/>
          <a:sy n="70" d="100"/>
        </p:scale>
        <p:origin x="96" y="32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1/7/2022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1/7/2022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thru slide…</a:t>
            </a:r>
          </a:p>
          <a:p>
            <a:endParaRPr lang="en-US" dirty="0"/>
          </a:p>
          <a:p>
            <a:r>
              <a:rPr lang="en-US" dirty="0"/>
              <a:t>This is available since summer last year and in the first 6 months more than 12.000 developers have experimented with these stacks.  We know that several are going into production with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FC29AE-2DE4-804C-87C9-5C71C5FB830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31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thru slide…</a:t>
            </a:r>
          </a:p>
          <a:p>
            <a:endParaRPr lang="en-US" dirty="0"/>
          </a:p>
          <a:p>
            <a:r>
              <a:rPr lang="en-US" dirty="0"/>
              <a:t>This is available since summer last year and in the first 6 months more than 12.000 developers have experimented with these stacks.  We know that several are going into production with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FC29AE-2DE4-804C-87C9-5C71C5FB830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42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 with Top Level Bullet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751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62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00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718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9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94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4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42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0" r:id="rId1"/>
    <p:sldLayoutId id="2147485441" r:id="rId2"/>
    <p:sldLayoutId id="2147485442" r:id="rId3"/>
    <p:sldLayoutId id="2147485443" r:id="rId4"/>
    <p:sldLayoutId id="2147485444" r:id="rId5"/>
    <p:sldLayoutId id="2147485445" r:id="rId6"/>
    <p:sldLayoutId id="2147485446" r:id="rId7"/>
    <p:sldLayoutId id="2147485447" r:id="rId8"/>
    <p:sldLayoutId id="2147485448" r:id="rId9"/>
    <p:sldLayoutId id="2147485449" r:id="rId10"/>
    <p:sldLayoutId id="2147485450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D6E54BB-DB5E-4964-8C74-A903BF967C12}"/>
              </a:ext>
            </a:extLst>
          </p:cNvPr>
          <p:cNvSpPr/>
          <p:nvPr/>
        </p:nvSpPr>
        <p:spPr>
          <a:xfrm>
            <a:off x="1015418" y="3655211"/>
            <a:ext cx="2380604" cy="386190"/>
          </a:xfrm>
          <a:prstGeom prst="rect">
            <a:avLst/>
          </a:prstGeom>
          <a:solidFill>
            <a:srgbClr val="0092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B36463-1A53-4843-B766-57F7C9272F92}"/>
              </a:ext>
            </a:extLst>
          </p:cNvPr>
          <p:cNvSpPr/>
          <p:nvPr/>
        </p:nvSpPr>
        <p:spPr>
          <a:xfrm>
            <a:off x="1015418" y="2722437"/>
            <a:ext cx="2380604" cy="386190"/>
          </a:xfrm>
          <a:prstGeom prst="rect">
            <a:avLst/>
          </a:prstGeom>
          <a:solidFill>
            <a:srgbClr val="0092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 client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FDB9CB-A33F-4E86-BBBA-0D6558D15ECE}"/>
              </a:ext>
            </a:extLst>
          </p:cNvPr>
          <p:cNvSpPr/>
          <p:nvPr/>
        </p:nvSpPr>
        <p:spPr>
          <a:xfrm>
            <a:off x="1015418" y="3188824"/>
            <a:ext cx="2380604" cy="386190"/>
          </a:xfrm>
          <a:prstGeom prst="rect">
            <a:avLst/>
          </a:prstGeom>
          <a:solidFill>
            <a:srgbClr val="FF6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IoT Socket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3418DC-C2D6-4031-A4D3-E024D0639053}"/>
              </a:ext>
            </a:extLst>
          </p:cNvPr>
          <p:cNvSpPr/>
          <p:nvPr/>
        </p:nvSpPr>
        <p:spPr>
          <a:xfrm>
            <a:off x="1015418" y="2256050"/>
            <a:ext cx="2380604" cy="38619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Application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FDC8DD-2C58-44D3-AF88-730F54AE64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98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6618394-8475-4AEE-9902-2CAF32FDB0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757" y="1346892"/>
            <a:ext cx="915439" cy="549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F160C4-1D8D-41BC-86EA-A0919CC4E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251" y="1752017"/>
            <a:ext cx="1066603" cy="1003858"/>
          </a:xfrm>
          <a:prstGeom prst="rect">
            <a:avLst/>
          </a:prstGeom>
        </p:spPr>
      </p:pic>
      <p:pic>
        <p:nvPicPr>
          <p:cNvPr id="42" name="Content Placeholder 9">
            <a:extLst>
              <a:ext uri="{FF2B5EF4-FFF2-40B4-BE49-F238E27FC236}">
                <a16:creationId xmlns:a16="http://schemas.microsoft.com/office/drawing/2014/main" id="{65EE65CB-629C-4EC0-AD52-1E4665CF55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4770" y="1293942"/>
            <a:ext cx="1516810" cy="45807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624840B-A37C-4279-8296-5C44CEDC6B82}"/>
              </a:ext>
            </a:extLst>
          </p:cNvPr>
          <p:cNvSpPr/>
          <p:nvPr/>
        </p:nvSpPr>
        <p:spPr>
          <a:xfrm>
            <a:off x="548017" y="3449871"/>
            <a:ext cx="1447521" cy="526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 Socket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649819-C255-42DA-B8CF-2002528949F8}"/>
              </a:ext>
            </a:extLst>
          </p:cNvPr>
          <p:cNvSpPr/>
          <p:nvPr/>
        </p:nvSpPr>
        <p:spPr>
          <a:xfrm>
            <a:off x="2214935" y="4102829"/>
            <a:ext cx="1447514" cy="503869"/>
          </a:xfrm>
          <a:prstGeom prst="rect">
            <a:avLst/>
          </a:prstGeom>
          <a:solidFill>
            <a:srgbClr val="002B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Middleware</a:t>
            </a:r>
          </a:p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1F5AB6-D8AC-406C-BB22-0D0FE7D4A08D}"/>
              </a:ext>
            </a:extLst>
          </p:cNvPr>
          <p:cNvSpPr/>
          <p:nvPr/>
        </p:nvSpPr>
        <p:spPr>
          <a:xfrm>
            <a:off x="3866732" y="4102829"/>
            <a:ext cx="1447521" cy="50386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lwIP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14FA0-3F02-4046-8FA5-2669E8BCEFF9}"/>
              </a:ext>
            </a:extLst>
          </p:cNvPr>
          <p:cNvSpPr/>
          <p:nvPr/>
        </p:nvSpPr>
        <p:spPr>
          <a:xfrm>
            <a:off x="548017" y="2828248"/>
            <a:ext cx="1447521" cy="5038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</a:p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Crypto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C067B2-6936-43B0-8BB3-4469D50E8DCE}"/>
              </a:ext>
            </a:extLst>
          </p:cNvPr>
          <p:cNvSpPr/>
          <p:nvPr/>
        </p:nvSpPr>
        <p:spPr>
          <a:xfrm>
            <a:off x="548017" y="4102829"/>
            <a:ext cx="1447521" cy="5038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WiFi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CMSIS-Driver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679EED-D360-463C-8AB1-5F665B1D6D9A}"/>
              </a:ext>
            </a:extLst>
          </p:cNvPr>
          <p:cNvCxnSpPr>
            <a:cxnSpLocks/>
          </p:cNvCxnSpPr>
          <p:nvPr/>
        </p:nvCxnSpPr>
        <p:spPr>
          <a:xfrm>
            <a:off x="2092505" y="2828247"/>
            <a:ext cx="0" cy="30354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327001-2D24-471A-977E-E7796DA593D1}"/>
              </a:ext>
            </a:extLst>
          </p:cNvPr>
          <p:cNvCxnSpPr>
            <a:cxnSpLocks/>
          </p:cNvCxnSpPr>
          <p:nvPr/>
        </p:nvCxnSpPr>
        <p:spPr>
          <a:xfrm>
            <a:off x="3762858" y="2828248"/>
            <a:ext cx="0" cy="30272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20A92EC-F905-4E9F-9064-17B101BEC32D}"/>
              </a:ext>
            </a:extLst>
          </p:cNvPr>
          <p:cNvSpPr/>
          <p:nvPr/>
        </p:nvSpPr>
        <p:spPr>
          <a:xfrm>
            <a:off x="548016" y="4740119"/>
            <a:ext cx="1442921" cy="503869"/>
          </a:xfrm>
          <a:prstGeom prst="rect">
            <a:avLst/>
          </a:prstGeom>
          <a:solidFill>
            <a:srgbClr val="0092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UART or SPI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CMSIS-Driver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B97B85-6F71-437E-B0FE-F5F57D640402}"/>
              </a:ext>
            </a:extLst>
          </p:cNvPr>
          <p:cNvSpPr/>
          <p:nvPr/>
        </p:nvSpPr>
        <p:spPr>
          <a:xfrm>
            <a:off x="2214936" y="3465539"/>
            <a:ext cx="1447521" cy="5038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 Socket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FCDD2-ECC8-4837-9F24-B637408C40D4}"/>
              </a:ext>
            </a:extLst>
          </p:cNvPr>
          <p:cNvSpPr/>
          <p:nvPr/>
        </p:nvSpPr>
        <p:spPr>
          <a:xfrm>
            <a:off x="2214936" y="2828248"/>
            <a:ext cx="1447521" cy="5038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</a:p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Crypto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65468D-91E8-466F-8022-787C3D985261}"/>
              </a:ext>
            </a:extLst>
          </p:cNvPr>
          <p:cNvSpPr/>
          <p:nvPr/>
        </p:nvSpPr>
        <p:spPr>
          <a:xfrm>
            <a:off x="3868180" y="3467663"/>
            <a:ext cx="1447521" cy="5038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 Socket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0859B-A680-4C0E-B1FA-FD24E6E341B8}"/>
              </a:ext>
            </a:extLst>
          </p:cNvPr>
          <p:cNvSpPr/>
          <p:nvPr/>
        </p:nvSpPr>
        <p:spPr>
          <a:xfrm>
            <a:off x="3868180" y="2830372"/>
            <a:ext cx="1447521" cy="5038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</a:p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Crypto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C89BB5-927D-45EC-9419-A3D55BF9985E}"/>
              </a:ext>
            </a:extLst>
          </p:cNvPr>
          <p:cNvSpPr/>
          <p:nvPr/>
        </p:nvSpPr>
        <p:spPr>
          <a:xfrm>
            <a:off x="2214936" y="4740119"/>
            <a:ext cx="1442921" cy="503869"/>
          </a:xfrm>
          <a:prstGeom prst="rect">
            <a:avLst/>
          </a:prstGeom>
          <a:solidFill>
            <a:srgbClr val="0092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 MAC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CMSIS-Driver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504516-69D9-4131-8907-062EC06194BA}"/>
              </a:ext>
            </a:extLst>
          </p:cNvPr>
          <p:cNvSpPr/>
          <p:nvPr/>
        </p:nvSpPr>
        <p:spPr>
          <a:xfrm>
            <a:off x="3866732" y="4731874"/>
            <a:ext cx="1442921" cy="503869"/>
          </a:xfrm>
          <a:prstGeom prst="rect">
            <a:avLst/>
          </a:prstGeom>
          <a:solidFill>
            <a:srgbClr val="0092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 MAC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CMSIS-Driver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1F7C7C-CB34-42C6-B98C-2FC157267A48}"/>
              </a:ext>
            </a:extLst>
          </p:cNvPr>
          <p:cNvSpPr/>
          <p:nvPr/>
        </p:nvSpPr>
        <p:spPr>
          <a:xfrm>
            <a:off x="2214936" y="5359857"/>
            <a:ext cx="1442921" cy="503869"/>
          </a:xfrm>
          <a:prstGeom prst="rect">
            <a:avLst/>
          </a:prstGeom>
          <a:solidFill>
            <a:srgbClr val="0092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 PHY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CMSIS-Driver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CFEC9E-35F7-45E6-A324-93C018AE0C14}"/>
              </a:ext>
            </a:extLst>
          </p:cNvPr>
          <p:cNvSpPr/>
          <p:nvPr/>
        </p:nvSpPr>
        <p:spPr>
          <a:xfrm>
            <a:off x="3866732" y="5351612"/>
            <a:ext cx="1442921" cy="503869"/>
          </a:xfrm>
          <a:prstGeom prst="rect">
            <a:avLst/>
          </a:prstGeom>
          <a:solidFill>
            <a:srgbClr val="0092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64" rIns="35964" rtlCol="0" anchor="ctr"/>
          <a:lstStyle/>
          <a:p>
            <a:pPr marL="0" marR="0" lvl="0" indent="0" algn="ctr" defTabSz="91385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 PHY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CMSIS-Driver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5085B5-5CB2-FB4B-8D34-767CD8567471}"/>
              </a:ext>
            </a:extLst>
          </p:cNvPr>
          <p:cNvGrpSpPr/>
          <p:nvPr/>
        </p:nvGrpSpPr>
        <p:grpSpPr>
          <a:xfrm>
            <a:off x="1724164" y="1608747"/>
            <a:ext cx="2374655" cy="1003858"/>
            <a:chOff x="1781512" y="2101863"/>
            <a:chExt cx="2092388" cy="11822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808122-CDE9-A342-9AD3-06984CC04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-1262"/>
            <a:stretch/>
          </p:blipFill>
          <p:spPr>
            <a:xfrm>
              <a:off x="1781512" y="2101863"/>
              <a:ext cx="2092388" cy="11822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91AC36-A4FE-4BAA-9009-59BF9A3A912D}"/>
                </a:ext>
              </a:extLst>
            </p:cNvPr>
            <p:cNvSpPr txBox="1"/>
            <p:nvPr/>
          </p:nvSpPr>
          <p:spPr>
            <a:xfrm>
              <a:off x="1800325" y="2509453"/>
              <a:ext cx="2035108" cy="6524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E48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Various Cloud 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E48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E48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Connectors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1C0F01-13AB-964E-BC5D-DDD8A197E2D0}"/>
              </a:ext>
            </a:extLst>
          </p:cNvPr>
          <p:cNvGrpSpPr/>
          <p:nvPr/>
        </p:nvGrpSpPr>
        <p:grpSpPr>
          <a:xfrm>
            <a:off x="760227" y="2010743"/>
            <a:ext cx="746965" cy="661513"/>
            <a:chOff x="10099516" y="1110356"/>
            <a:chExt cx="899042" cy="79619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13893D5-DFE9-45E6-A0FF-CFDB98315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49486" y="1530486"/>
              <a:ext cx="662962" cy="31691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974D156-8812-494E-99AB-D0F325F62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9516" y="1110356"/>
              <a:ext cx="899042" cy="79619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0E8E22B-A998-4173-9B8F-DEB5C6317FB6}"/>
              </a:ext>
            </a:extLst>
          </p:cNvPr>
          <p:cNvSpPr/>
          <p:nvPr/>
        </p:nvSpPr>
        <p:spPr>
          <a:xfrm>
            <a:off x="479425" y="2774727"/>
            <a:ext cx="4896616" cy="345724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556FC345-016B-46D1-9DA3-2E78AB44AC0C}"/>
              </a:ext>
            </a:extLst>
          </p:cNvPr>
          <p:cNvSpPr txBox="1">
            <a:spLocks/>
          </p:cNvSpPr>
          <p:nvPr/>
        </p:nvSpPr>
        <p:spPr>
          <a:xfrm>
            <a:off x="536028" y="5992395"/>
            <a:ext cx="4776951" cy="28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</a:pP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3 different ways to implement secure network connectivity</a:t>
            </a:r>
          </a:p>
        </p:txBody>
      </p:sp>
    </p:spTree>
    <p:extLst>
      <p:ext uri="{BB962C8B-B14F-4D97-AF65-F5344CB8AC3E}">
        <p14:creationId xmlns:p14="http://schemas.microsoft.com/office/powerpoint/2010/main" val="30285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9634A34B-D1F7-9740-9880-29A03A1D1566}" vid="{8B134B65-7D0E-7840-9360-77678971C2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817F4C45AE76449D017653052E9707" ma:contentTypeVersion="12" ma:contentTypeDescription="Create a new document." ma:contentTypeScope="" ma:versionID="90d8633054a222208d6985c12b4350ad">
  <xsd:schema xmlns:xsd="http://www.w3.org/2001/XMLSchema" xmlns:xs="http://www.w3.org/2001/XMLSchema" xmlns:p="http://schemas.microsoft.com/office/2006/metadata/properties" xmlns:ns3="e9679300-20f1-4508-99e6-2363bbc783ef" xmlns:ns4="696ceeba-3ea7-4808-a30c-f59f73c1fc67" targetNamespace="http://schemas.microsoft.com/office/2006/metadata/properties" ma:root="true" ma:fieldsID="d7178b8e8f7dcc5fdef611cf833c3e59" ns3:_="" ns4:_="">
    <xsd:import namespace="e9679300-20f1-4508-99e6-2363bbc783ef"/>
    <xsd:import namespace="696ceeba-3ea7-4808-a30c-f59f73c1fc6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79300-20f1-4508-99e6-2363bbc783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ceeba-3ea7-4808-a30c-f59f73c1f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47E061-4AC3-4CB8-9C7D-343982531129}">
  <ds:schemaRefs>
    <ds:schemaRef ds:uri="696ceeba-3ea7-4808-a30c-f59f73c1fc67"/>
    <ds:schemaRef ds:uri="e9679300-20f1-4508-99e6-2363bbc783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e9679300-20f1-4508-99e6-2363bbc783ef"/>
    <ds:schemaRef ds:uri="696ceeba-3ea7-4808-a30c-f59f73c1fc6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Arm_Limited_2019_March_Update</Template>
  <TotalTime>9213</TotalTime>
  <Words>139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Arm_PPT_Public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Vladimir Marchenko</dc:creator>
  <cp:keywords/>
  <dc:description/>
  <cp:lastModifiedBy>Vladimir Marchenko</cp:lastModifiedBy>
  <cp:revision>23</cp:revision>
  <dcterms:created xsi:type="dcterms:W3CDTF">2020-01-21T15:39:48Z</dcterms:created>
  <dcterms:modified xsi:type="dcterms:W3CDTF">2022-01-12T16:40:54Z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0x0101008B817F4C45AE76449D017653052E9707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