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sldIdLst>
    <p:sldId id="111559" r:id="rId5"/>
    <p:sldId id="1115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71"/>
    <a:srgbClr val="0F8486"/>
    <a:srgbClr val="D44928"/>
    <a:srgbClr val="73767A"/>
    <a:srgbClr val="000000"/>
    <a:srgbClr val="67AFF4"/>
    <a:srgbClr val="6E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9CAAFA-129C-0D2D-1A48-9D307B40500A}" v="1878" dt="2025-09-03T13:15:52.942"/>
    <p1510:client id="{7C3AC064-19EE-1A7D-A7B8-C3A66A8E5ABD}" v="882" dt="2025-09-03T12:57:42.943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472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 Snyder" userId="S::jeff.snyder@gmu-rprc.org::1b13f3d7-ef38-4a0e-a214-2012c1dd793b" providerId="AD" clId="Web-{7C3AC064-19EE-1A7D-A7B8-C3A66A8E5ABD}"/>
    <pc:docChg chg="modSld">
      <pc:chgData name="Jeff Snyder" userId="S::jeff.snyder@gmu-rprc.org::1b13f3d7-ef38-4a0e-a214-2012c1dd793b" providerId="AD" clId="Web-{7C3AC064-19EE-1A7D-A7B8-C3A66A8E5ABD}" dt="2025-09-03T12:57:40.365" v="511" actId="20577"/>
      <pc:docMkLst>
        <pc:docMk/>
      </pc:docMkLst>
      <pc:sldChg chg="modSp">
        <pc:chgData name="Jeff Snyder" userId="S::jeff.snyder@gmu-rprc.org::1b13f3d7-ef38-4a0e-a214-2012c1dd793b" providerId="AD" clId="Web-{7C3AC064-19EE-1A7D-A7B8-C3A66A8E5ABD}" dt="2025-09-03T12:57:40.365" v="511" actId="20577"/>
        <pc:sldMkLst>
          <pc:docMk/>
          <pc:sldMk cId="403047826" sldId="111559"/>
        </pc:sldMkLst>
        <pc:spChg chg="mod">
          <ac:chgData name="Jeff Snyder" userId="S::jeff.snyder@gmu-rprc.org::1b13f3d7-ef38-4a0e-a214-2012c1dd793b" providerId="AD" clId="Web-{7C3AC064-19EE-1A7D-A7B8-C3A66A8E5ABD}" dt="2025-09-03T12:57:40.365" v="511" actId="20577"/>
          <ac:spMkLst>
            <pc:docMk/>
            <pc:sldMk cId="403047826" sldId="111559"/>
            <ac:spMk id="2" creationId="{BD053AB0-9D25-A2FA-8FB3-0AE5F46618CF}"/>
          </ac:spMkLst>
        </pc:spChg>
        <pc:spChg chg="mod">
          <ac:chgData name="Jeff Snyder" userId="S::jeff.snyder@gmu-rprc.org::1b13f3d7-ef38-4a0e-a214-2012c1dd793b" providerId="AD" clId="Web-{7C3AC064-19EE-1A7D-A7B8-C3A66A8E5ABD}" dt="2025-09-03T12:55:38.380" v="353" actId="20577"/>
          <ac:spMkLst>
            <pc:docMk/>
            <pc:sldMk cId="403047826" sldId="111559"/>
            <ac:spMk id="7" creationId="{87B801CF-1EC0-7102-F52C-816E5546881E}"/>
          </ac:spMkLst>
        </pc:spChg>
        <pc:spChg chg="mod">
          <ac:chgData name="Jeff Snyder" userId="S::jeff.snyder@gmu-rprc.org::1b13f3d7-ef38-4a0e-a214-2012c1dd793b" providerId="AD" clId="Web-{7C3AC064-19EE-1A7D-A7B8-C3A66A8E5ABD}" dt="2025-09-03T12:54:10.927" v="274" actId="14100"/>
          <ac:spMkLst>
            <pc:docMk/>
            <pc:sldMk cId="403047826" sldId="111559"/>
            <ac:spMk id="8" creationId="{7E21742A-2F45-CA28-0EA1-AC9F8C1BC3C6}"/>
          </ac:spMkLst>
        </pc:spChg>
        <pc:spChg chg="mod">
          <ac:chgData name="Jeff Snyder" userId="S::jeff.snyder@gmu-rprc.org::1b13f3d7-ef38-4a0e-a214-2012c1dd793b" providerId="AD" clId="Web-{7C3AC064-19EE-1A7D-A7B8-C3A66A8E5ABD}" dt="2025-09-03T12:57:02.130" v="496" actId="20577"/>
          <ac:spMkLst>
            <pc:docMk/>
            <pc:sldMk cId="403047826" sldId="111559"/>
            <ac:spMk id="9" creationId="{70C0D15B-B757-A1AC-05B4-5B6E09D36822}"/>
          </ac:spMkLst>
        </pc:spChg>
        <pc:graphicFrameChg chg="mod modGraphic">
          <ac:chgData name="Jeff Snyder" userId="S::jeff.snyder@gmu-rprc.org::1b13f3d7-ef38-4a0e-a214-2012c1dd793b" providerId="AD" clId="Web-{7C3AC064-19EE-1A7D-A7B8-C3A66A8E5ABD}" dt="2025-09-03T12:52:17.084" v="129"/>
          <ac:graphicFrameMkLst>
            <pc:docMk/>
            <pc:sldMk cId="403047826" sldId="111559"/>
            <ac:graphicFrameMk id="4" creationId="{7F567982-182B-6143-83E2-71F04DF1FA97}"/>
          </ac:graphicFrameMkLst>
        </pc:graphicFrameChg>
      </pc:sldChg>
    </pc:docChg>
  </pc:docChgLst>
  <pc:docChgLst>
    <pc:chgData name="Jennifer Namvar" userId="315db4c5-0f51-4f4f-aabb-350a482f82ee" providerId="ADAL" clId="{B5B6B72A-5D64-4C01-AEBD-4C48DFFBB5C9}"/>
    <pc:docChg chg="modSld">
      <pc:chgData name="Jennifer Namvar" userId="315db4c5-0f51-4f4f-aabb-350a482f82ee" providerId="ADAL" clId="{B5B6B72A-5D64-4C01-AEBD-4C48DFFBB5C9}" dt="2025-08-28T14:57:30.035" v="11" actId="20577"/>
      <pc:docMkLst>
        <pc:docMk/>
      </pc:docMkLst>
      <pc:sldChg chg="modSp mod">
        <pc:chgData name="Jennifer Namvar" userId="315db4c5-0f51-4f4f-aabb-350a482f82ee" providerId="ADAL" clId="{B5B6B72A-5D64-4C01-AEBD-4C48DFFBB5C9}" dt="2025-08-28T14:57:30.035" v="11" actId="20577"/>
        <pc:sldMkLst>
          <pc:docMk/>
          <pc:sldMk cId="403047826" sldId="111559"/>
        </pc:sldMkLst>
        <pc:graphicFrameChg chg="modGraphic">
          <ac:chgData name="Jennifer Namvar" userId="315db4c5-0f51-4f4f-aabb-350a482f82ee" providerId="ADAL" clId="{B5B6B72A-5D64-4C01-AEBD-4C48DFFBB5C9}" dt="2025-08-28T14:57:30.035" v="11" actId="20577"/>
          <ac:graphicFrameMkLst>
            <pc:docMk/>
            <pc:sldMk cId="403047826" sldId="111559"/>
            <ac:graphicFrameMk id="4" creationId="{7F567982-182B-6143-83E2-71F04DF1FA97}"/>
          </ac:graphicFrameMkLst>
        </pc:graphicFrameChg>
      </pc:sldChg>
    </pc:docChg>
  </pc:docChgLst>
  <pc:docChgLst>
    <pc:chgData name="Jeff Snyder" userId="S::jeff.snyder@gmu-rprc.org::1b13f3d7-ef38-4a0e-a214-2012c1dd793b" providerId="AD" clId="Web-{5A9CAAFA-129C-0D2D-1A48-9D307B40500A}"/>
    <pc:docChg chg="addSld modSld">
      <pc:chgData name="Jeff Snyder" userId="S::jeff.snyder@gmu-rprc.org::1b13f3d7-ef38-4a0e-a214-2012c1dd793b" providerId="AD" clId="Web-{5A9CAAFA-129C-0D2D-1A48-9D307B40500A}" dt="2025-09-03T13:15:52.583" v="1108" actId="20577"/>
      <pc:docMkLst>
        <pc:docMk/>
      </pc:docMkLst>
      <pc:sldChg chg="modSp">
        <pc:chgData name="Jeff Snyder" userId="S::jeff.snyder@gmu-rprc.org::1b13f3d7-ef38-4a0e-a214-2012c1dd793b" providerId="AD" clId="Web-{5A9CAAFA-129C-0D2D-1A48-9D307B40500A}" dt="2025-09-03T13:06:40.270" v="185"/>
        <pc:sldMkLst>
          <pc:docMk/>
          <pc:sldMk cId="403047826" sldId="111559"/>
        </pc:sldMkLst>
        <pc:graphicFrameChg chg="mod modGraphic">
          <ac:chgData name="Jeff Snyder" userId="S::jeff.snyder@gmu-rprc.org::1b13f3d7-ef38-4a0e-a214-2012c1dd793b" providerId="AD" clId="Web-{5A9CAAFA-129C-0D2D-1A48-9D307B40500A}" dt="2025-09-03T13:06:40.270" v="185"/>
          <ac:graphicFrameMkLst>
            <pc:docMk/>
            <pc:sldMk cId="403047826" sldId="111559"/>
            <ac:graphicFrameMk id="4" creationId="{7F567982-182B-6143-83E2-71F04DF1FA97}"/>
          </ac:graphicFrameMkLst>
        </pc:graphicFrameChg>
      </pc:sldChg>
      <pc:sldChg chg="modSp add replId">
        <pc:chgData name="Jeff Snyder" userId="S::jeff.snyder@gmu-rprc.org::1b13f3d7-ef38-4a0e-a214-2012c1dd793b" providerId="AD" clId="Web-{5A9CAAFA-129C-0D2D-1A48-9D307B40500A}" dt="2025-09-03T13:15:52.583" v="1108" actId="20577"/>
        <pc:sldMkLst>
          <pc:docMk/>
          <pc:sldMk cId="2653139077" sldId="111560"/>
        </pc:sldMkLst>
        <pc:spChg chg="mod">
          <ac:chgData name="Jeff Snyder" userId="S::jeff.snyder@gmu-rprc.org::1b13f3d7-ef38-4a0e-a214-2012c1dd793b" providerId="AD" clId="Web-{5A9CAAFA-129C-0D2D-1A48-9D307B40500A}" dt="2025-09-03T13:06:28.630" v="135" actId="20577"/>
          <ac:spMkLst>
            <pc:docMk/>
            <pc:sldMk cId="2653139077" sldId="111560"/>
            <ac:spMk id="2" creationId="{E193B5CE-5CB9-55F1-CF64-3C3007819D9F}"/>
          </ac:spMkLst>
        </pc:spChg>
        <pc:spChg chg="mod">
          <ac:chgData name="Jeff Snyder" userId="S::jeff.snyder@gmu-rprc.org::1b13f3d7-ef38-4a0e-a214-2012c1dd793b" providerId="AD" clId="Web-{5A9CAAFA-129C-0D2D-1A48-9D307B40500A}" dt="2025-09-03T13:11:13.801" v="707" actId="20577"/>
          <ac:spMkLst>
            <pc:docMk/>
            <pc:sldMk cId="2653139077" sldId="111560"/>
            <ac:spMk id="7" creationId="{ACCD95E4-2009-7F38-2258-7B1BC4ECC4C5}"/>
          </ac:spMkLst>
        </pc:spChg>
        <pc:spChg chg="mod">
          <ac:chgData name="Jeff Snyder" userId="S::jeff.snyder@gmu-rprc.org::1b13f3d7-ef38-4a0e-a214-2012c1dd793b" providerId="AD" clId="Web-{5A9CAAFA-129C-0D2D-1A48-9D307B40500A}" dt="2025-09-03T13:09:30.176" v="564" actId="20577"/>
          <ac:spMkLst>
            <pc:docMk/>
            <pc:sldMk cId="2653139077" sldId="111560"/>
            <ac:spMk id="8" creationId="{458B0F31-E639-750D-3DDD-E811E705FFD9}"/>
          </ac:spMkLst>
        </pc:spChg>
        <pc:spChg chg="mod">
          <ac:chgData name="Jeff Snyder" userId="S::jeff.snyder@gmu-rprc.org::1b13f3d7-ef38-4a0e-a214-2012c1dd793b" providerId="AD" clId="Web-{5A9CAAFA-129C-0D2D-1A48-9D307B40500A}" dt="2025-09-03T13:15:52.583" v="1108" actId="20577"/>
          <ac:spMkLst>
            <pc:docMk/>
            <pc:sldMk cId="2653139077" sldId="111560"/>
            <ac:spMk id="9" creationId="{D2390C3B-DFCE-D0D9-83A1-9F59B505CF94}"/>
          </ac:spMkLst>
        </pc:spChg>
        <pc:graphicFrameChg chg="mod modGraphic">
          <ac:chgData name="Jeff Snyder" userId="S::jeff.snyder@gmu-rprc.org::1b13f3d7-ef38-4a0e-a214-2012c1dd793b" providerId="AD" clId="Web-{5A9CAAFA-129C-0D2D-1A48-9D307B40500A}" dt="2025-09-03T13:09:39.270" v="568"/>
          <ac:graphicFrameMkLst>
            <pc:docMk/>
            <pc:sldMk cId="2653139077" sldId="111560"/>
            <ac:graphicFrameMk id="4" creationId="{0CF7B462-2149-E189-71C5-4C9BE4D8DBC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99EF1-A9A1-0142-A435-D6CF67BE6D8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7D8E3-4DED-884B-B60B-A5855D3C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92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580765E-9E46-F923-4537-881F829F0E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</a:blip>
          <a:srcRect t="6913" r="5641" b="26616"/>
          <a:stretch/>
        </p:blipFill>
        <p:spPr>
          <a:xfrm>
            <a:off x="4931334" y="1"/>
            <a:ext cx="726066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649688-59E7-1703-6239-C6E17422C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481" y="3697149"/>
            <a:ext cx="7604864" cy="1380539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E2DF3-20B9-5FE4-78BC-2A84C112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796" y="5412912"/>
            <a:ext cx="3342354" cy="146451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587E38-3EC4-A044-D625-EEAF1E6EC0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5061" y="1197215"/>
            <a:ext cx="5899299" cy="1981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3E1F77-3976-FC07-D6FA-5715ADAF14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62447" b="52108"/>
          <a:stretch/>
        </p:blipFill>
        <p:spPr>
          <a:xfrm>
            <a:off x="9963982" y="3502855"/>
            <a:ext cx="2228018" cy="3355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758EA4-EA94-F72F-4C37-A2D336BDE9F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54906" y="5412912"/>
            <a:ext cx="651267" cy="65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3FA2D-434C-BBE8-F13C-DF1958E2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E77A7-D197-356A-314C-9D2A5F9A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38AF7-075F-2E5D-5287-C7793ABB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E883-4AC6-394B-8129-6E4BB686DB2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1B2418-8EDB-1AB9-081B-5D98641A6ABD}"/>
              </a:ext>
            </a:extLst>
          </p:cNvPr>
          <p:cNvSpPr/>
          <p:nvPr userDrawn="1"/>
        </p:nvSpPr>
        <p:spPr>
          <a:xfrm>
            <a:off x="3962400" y="-1"/>
            <a:ext cx="82296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5F001-2453-E184-CF16-64C6E580C1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</a:blip>
          <a:srcRect l="-4404" t="38240" r="20565" b="9070"/>
          <a:stretch/>
        </p:blipFill>
        <p:spPr>
          <a:xfrm>
            <a:off x="3962400" y="1"/>
            <a:ext cx="8229599" cy="6857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EFD85C-EF20-10B2-1B66-3F6A1F0F29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19988" y="4112852"/>
            <a:ext cx="5899299" cy="1981444"/>
          </a:xfrm>
          <a:prstGeom prst="rect">
            <a:avLst/>
          </a:prstGeom>
        </p:spPr>
      </p:pic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9BFE0D19-A9D6-5C0B-751E-9D176D6AA3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2"/>
            <a:ext cx="39624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6FDA32-5AC4-1622-8416-238B149F6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877" y="1291236"/>
            <a:ext cx="6622731" cy="1267453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7A6DB85-4A10-47F1-66D2-2872F1103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9877" y="2585677"/>
            <a:ext cx="6622731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080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B77533EC-0F15-73E8-EBA4-D6F5104B2B7B}"/>
              </a:ext>
            </a:extLst>
          </p:cNvPr>
          <p:cNvSpPr/>
          <p:nvPr userDrawn="1"/>
        </p:nvSpPr>
        <p:spPr>
          <a:xfrm>
            <a:off x="898357" y="0"/>
            <a:ext cx="11293643" cy="561913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/>
          <a:p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4430F-5A5E-5D4B-4BC7-88428953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365125"/>
            <a:ext cx="9922566" cy="640715"/>
          </a:xfrm>
        </p:spPr>
        <p:txBody>
          <a:bodyPr anchor="b">
            <a:norm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327C-9D0F-B15E-C5AE-0B4402F1F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234" y="1087120"/>
            <a:ext cx="9915531" cy="44500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2FB6F31F-E875-1BA7-C924-D930A70D5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3" t="3682" r="370" b="6194"/>
          <a:stretch/>
        </p:blipFill>
        <p:spPr>
          <a:xfrm>
            <a:off x="0" y="6235430"/>
            <a:ext cx="12192000" cy="62257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4960-F59B-CF95-3858-F7F56D50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902" y="6356350"/>
            <a:ext cx="406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4FE883-4AC6-394B-8129-6E4BB686DB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1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430F-5A5E-5D4B-4BC7-88428953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327C-9D0F-B15E-C5AE-0B4402F1F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66" y="1127760"/>
            <a:ext cx="105156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2FB6F31F-E875-1BA7-C924-D930A70D5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3" t="3682" r="370" b="6194"/>
          <a:stretch/>
        </p:blipFill>
        <p:spPr>
          <a:xfrm>
            <a:off x="0" y="6235430"/>
            <a:ext cx="12192000" cy="62257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4960-F59B-CF95-3858-F7F56D50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902" y="6356350"/>
            <a:ext cx="406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4FE883-4AC6-394B-8129-6E4BB686DB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430F-5A5E-5D4B-4BC7-88428953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2FB6F31F-E875-1BA7-C924-D930A70D5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3" t="3682" r="370" b="6194"/>
          <a:stretch/>
        </p:blipFill>
        <p:spPr>
          <a:xfrm>
            <a:off x="0" y="6235430"/>
            <a:ext cx="12192000" cy="62257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4960-F59B-CF95-3858-F7F56D50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902" y="6356350"/>
            <a:ext cx="406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4FE883-4AC6-394B-8129-6E4BB686DB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0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B77533EC-0F15-73E8-EBA4-D6F5104B2B7B}"/>
              </a:ext>
            </a:extLst>
          </p:cNvPr>
          <p:cNvSpPr/>
          <p:nvPr userDrawn="1"/>
        </p:nvSpPr>
        <p:spPr>
          <a:xfrm>
            <a:off x="898357" y="0"/>
            <a:ext cx="11293643" cy="2655065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/>
          <a:p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4430F-5A5E-5D4B-4BC7-88428953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365125"/>
            <a:ext cx="9922566" cy="1325563"/>
          </a:xfrm>
        </p:spPr>
        <p:txBody>
          <a:bodyPr anchor="b">
            <a:normAutofit/>
          </a:bodyPr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327C-9D0F-B15E-C5AE-0B4402F1F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234" y="1712722"/>
            <a:ext cx="9915531" cy="53471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2FB6F31F-E875-1BA7-C924-D930A70D5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3" t="3682" r="370" b="6194"/>
          <a:stretch/>
        </p:blipFill>
        <p:spPr>
          <a:xfrm>
            <a:off x="0" y="6235430"/>
            <a:ext cx="12192000" cy="62257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4960-F59B-CF95-3858-F7F56D50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902" y="6356350"/>
            <a:ext cx="406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4FE883-4AC6-394B-8129-6E4BB686DB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87D553-7164-3807-559C-E027D200447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31234" y="2969609"/>
            <a:ext cx="9915531" cy="2858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459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430F-5A5E-5D4B-4BC7-88428953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15791" cy="653447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327C-9D0F-B15E-C5AE-0B4402F1F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66" y="1226916"/>
            <a:ext cx="5122825" cy="4746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2FB6F31F-E875-1BA7-C924-D930A70D5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3" t="3682" r="370" b="6194"/>
          <a:stretch/>
        </p:blipFill>
        <p:spPr>
          <a:xfrm>
            <a:off x="0" y="6235430"/>
            <a:ext cx="12192000" cy="62257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4960-F59B-CF95-3858-F7F56D50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902" y="6356350"/>
            <a:ext cx="406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4FE883-4AC6-394B-8129-6E4BB686DB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4CF270-0D7E-3253-C90E-2EEBC7D8040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30975" y="1226916"/>
            <a:ext cx="5122825" cy="4746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3F76E9-2726-DD90-2284-4482E3C28E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8011" y="350838"/>
            <a:ext cx="5122863" cy="660490"/>
          </a:xfrm>
        </p:spPr>
        <p:txBody>
          <a:bodyPr anchor="b">
            <a:normAutofit/>
          </a:bodyPr>
          <a:lstStyle>
            <a:lvl1pPr marL="0" indent="0">
              <a:buNone/>
              <a:defRPr sz="2800" u="sng"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088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430F-5A5E-5D4B-4BC7-88428953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2634" cy="622571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327C-9D0F-B15E-C5AE-0B4402F1F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66" y="1156855"/>
            <a:ext cx="5122825" cy="4817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2FB6F31F-E875-1BA7-C924-D930A70D5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63" t="3682" r="370" b="6194"/>
          <a:stretch/>
        </p:blipFill>
        <p:spPr>
          <a:xfrm>
            <a:off x="0" y="6235430"/>
            <a:ext cx="12192000" cy="62257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4960-F59B-CF95-3858-F7F56D50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902" y="6356350"/>
            <a:ext cx="406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4FE883-4AC6-394B-8129-6E4BB686DB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684A1F-822B-581F-A4F1-E78FBE4618F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38009" y="1156854"/>
            <a:ext cx="5122825" cy="4817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45FDB76B-CDE1-87F3-EE6B-4290ED0E976D}"/>
              </a:ext>
            </a:extLst>
          </p:cNvPr>
          <p:cNvSpPr/>
          <p:nvPr userDrawn="1"/>
        </p:nvSpPr>
        <p:spPr>
          <a:xfrm>
            <a:off x="898357" y="619432"/>
            <a:ext cx="10468825" cy="499970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/>
          <a:lstStyle/>
          <a:p>
            <a:endParaRPr lang="en-US" sz="800"/>
          </a:p>
        </p:txBody>
      </p:sp>
      <p:pic>
        <p:nvPicPr>
          <p:cNvPr id="14" name="Picture 13" descr="A yellow letter c on a black background&#10;&#10;Description automatically generated">
            <a:extLst>
              <a:ext uri="{FF2B5EF4-FFF2-40B4-BE49-F238E27FC236}">
                <a16:creationId xmlns:a16="http://schemas.microsoft.com/office/drawing/2014/main" id="{6EE39AD2-C752-B83B-1BB6-C7AD9A43D1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9174" r="27617" b="10826"/>
          <a:stretch/>
        </p:blipFill>
        <p:spPr>
          <a:xfrm>
            <a:off x="9174480" y="0"/>
            <a:ext cx="3017520" cy="34622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97B771-CD45-205F-806A-81678839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412" y="1985380"/>
            <a:ext cx="5025140" cy="1267453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E9AFD-F871-6540-2115-DB916F644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2412" y="3279821"/>
            <a:ext cx="5025140" cy="1500187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9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4BA6B6C8-A901-73C7-65CA-2689B99B39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8559" y="1985380"/>
            <a:ext cx="4277120" cy="2794628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1069909-E936-E91D-A478-2C42BE230C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63" t="3682" r="370" b="6194"/>
          <a:stretch/>
        </p:blipFill>
        <p:spPr>
          <a:xfrm>
            <a:off x="0" y="6235430"/>
            <a:ext cx="12192000" cy="62257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0A7A08B-831C-1702-CA6D-5CD1BA87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902" y="6356350"/>
            <a:ext cx="406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4FE883-4AC6-394B-8129-6E4BB686DB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25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B771-CD45-205F-806A-81678839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2503174"/>
            <a:ext cx="4819650" cy="1267453"/>
          </a:xfrm>
        </p:spPr>
        <p:txBody>
          <a:bodyPr anchor="b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E9AFD-F871-6540-2115-DB916F644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7800" y="3797615"/>
            <a:ext cx="481965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D1F781-F4CE-AC60-F115-80945A7AEA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</a:blip>
          <a:srcRect l="6365" r="1479"/>
          <a:stretch/>
        </p:blipFill>
        <p:spPr>
          <a:xfrm>
            <a:off x="-1435100" y="419100"/>
            <a:ext cx="8085811" cy="69850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F29D8AC-4F92-64C5-AEFF-9369FD65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2902" y="6356350"/>
            <a:ext cx="406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4FE883-4AC6-394B-8129-6E4BB686DB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5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DD871-3B5C-C6B1-86B7-BAD5C9E0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15E8F-94C3-DEA7-72D7-43D974A55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48080"/>
            <a:ext cx="10515600" cy="5028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33BC0-FF84-DF07-2D03-812433C8C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04D14-8F6B-6828-E58B-9590E68C8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504E-6E70-6ECE-79C3-BCDDE83ED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7711" y="6356350"/>
            <a:ext cx="587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FE883-4AC6-394B-8129-6E4BB686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5" r:id="rId2"/>
    <p:sldLayoutId id="2147483650" r:id="rId3"/>
    <p:sldLayoutId id="2147483729" r:id="rId4"/>
    <p:sldLayoutId id="2147483718" r:id="rId5"/>
    <p:sldLayoutId id="2147483719" r:id="rId6"/>
    <p:sldLayoutId id="2147483720" r:id="rId7"/>
    <p:sldLayoutId id="2147483651" r:id="rId8"/>
    <p:sldLayoutId id="2147483727" r:id="rId9"/>
    <p:sldLayoutId id="214748372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u="sng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3AB0-9D25-A2FA-8FB3-0AE5F466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Space Command J7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A156B7-121B-8F3D-F9D3-FD1B538C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E883-4AC6-394B-8129-6E4BB686DB20}" type="slidenum">
              <a:rPr lang="en-US" smtClean="0"/>
              <a:pPr/>
              <a:t>1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567982-182B-6143-83E2-71F04DF1F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677823"/>
              </p:ext>
            </p:extLst>
          </p:nvPr>
        </p:nvGraphicFramePr>
        <p:xfrm>
          <a:off x="428149" y="1264110"/>
          <a:ext cx="5656828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207">
                  <a:extLst>
                    <a:ext uri="{9D8B030D-6E8A-4147-A177-3AD203B41FA5}">
                      <a16:colId xmlns:a16="http://schemas.microsoft.com/office/drawing/2014/main" val="4253537533"/>
                    </a:ext>
                  </a:extLst>
                </a:gridCol>
                <a:gridCol w="1414207">
                  <a:extLst>
                    <a:ext uri="{9D8B030D-6E8A-4147-A177-3AD203B41FA5}">
                      <a16:colId xmlns:a16="http://schemas.microsoft.com/office/drawing/2014/main" val="467416466"/>
                    </a:ext>
                  </a:extLst>
                </a:gridCol>
                <a:gridCol w="1414207">
                  <a:extLst>
                    <a:ext uri="{9D8B030D-6E8A-4147-A177-3AD203B41FA5}">
                      <a16:colId xmlns:a16="http://schemas.microsoft.com/office/drawing/2014/main" val="3535014566"/>
                    </a:ext>
                  </a:extLst>
                </a:gridCol>
                <a:gridCol w="1414207">
                  <a:extLst>
                    <a:ext uri="{9D8B030D-6E8A-4147-A177-3AD203B41FA5}">
                      <a16:colId xmlns:a16="http://schemas.microsoft.com/office/drawing/2014/main" val="399025617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/>
                        <a:t>Space Command J7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4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Opportunity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Space Command J7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RFP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Not Avail.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8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Contract Value (estimate)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$TBDM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Award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Not Avail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Prime/Sub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3035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B801CF-1EC0-7102-F52C-816E5546881E}"/>
              </a:ext>
            </a:extLst>
          </p:cNvPr>
          <p:cNvSpPr txBox="1"/>
          <p:nvPr/>
        </p:nvSpPr>
        <p:spPr>
          <a:xfrm>
            <a:off x="7091715" y="744802"/>
            <a:ext cx="445174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Major Milestones/ Capture Progress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8/12-15 - Table Top Exercise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10/25-30- Live Fire Exercise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TBD – Support Contract Completion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TBD – Work Commences 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1742A-2F45-CA28-0EA1-AC9F8C1BC3C6}"/>
              </a:ext>
            </a:extLst>
          </p:cNvPr>
          <p:cNvSpPr txBox="1"/>
          <p:nvPr/>
        </p:nvSpPr>
        <p:spPr>
          <a:xfrm>
            <a:off x="573042" y="3572535"/>
            <a:ext cx="536191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Customer Meeting/ Teaming Progress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Eric and Greg attended Space Command J7 table top exercise in Colo. Springs in August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Live Fire Exercise in Late October. GMU RPRC to attend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Executed NDAs with: TBD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Teaming Agreement in progress with: TBD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0D15B-B757-A1AC-05B4-5B6E09D36822}"/>
              </a:ext>
            </a:extLst>
          </p:cNvPr>
          <p:cNvSpPr txBox="1"/>
          <p:nvPr/>
        </p:nvSpPr>
        <p:spPr>
          <a:xfrm>
            <a:off x="7091714" y="3429661"/>
            <a:ext cx="445174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Risks, Issues, Challenges, Requests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Definition of project not fully understood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J7 does not have a lot of funding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Capture team needs SCI clearance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206B2-90DF-91E5-5115-A1EB40A7D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B5CE-5CB9-55F1-CF64-3C300781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Protecting Commercial Satcom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009B5B-D7AA-837F-4E51-6E586830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FE883-4AC6-394B-8129-6E4BB686DB20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F7B462-2149-E189-71C5-4C9BE4D8D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373839"/>
              </p:ext>
            </p:extLst>
          </p:nvPr>
        </p:nvGraphicFramePr>
        <p:xfrm>
          <a:off x="428149" y="1264110"/>
          <a:ext cx="5656828" cy="213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207">
                  <a:extLst>
                    <a:ext uri="{9D8B030D-6E8A-4147-A177-3AD203B41FA5}">
                      <a16:colId xmlns:a16="http://schemas.microsoft.com/office/drawing/2014/main" val="4253537533"/>
                    </a:ext>
                  </a:extLst>
                </a:gridCol>
                <a:gridCol w="1414207">
                  <a:extLst>
                    <a:ext uri="{9D8B030D-6E8A-4147-A177-3AD203B41FA5}">
                      <a16:colId xmlns:a16="http://schemas.microsoft.com/office/drawing/2014/main" val="467416466"/>
                    </a:ext>
                  </a:extLst>
                </a:gridCol>
                <a:gridCol w="1414207">
                  <a:extLst>
                    <a:ext uri="{9D8B030D-6E8A-4147-A177-3AD203B41FA5}">
                      <a16:colId xmlns:a16="http://schemas.microsoft.com/office/drawing/2014/main" val="3535014566"/>
                    </a:ext>
                  </a:extLst>
                </a:gridCol>
                <a:gridCol w="1414207">
                  <a:extLst>
                    <a:ext uri="{9D8B030D-6E8A-4147-A177-3AD203B41FA5}">
                      <a16:colId xmlns:a16="http://schemas.microsoft.com/office/drawing/2014/main" val="399025617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/>
                        <a:t>Protecting Commercial Satcom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724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Opportunity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Protecting Commercial Satcom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RFP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Not Avail.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8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Contract Value (estimate)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$15M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Award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2Q 2026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7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Prime/Sub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Stevenson Stellar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3035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CD95E4-2009-7F38-2258-7B1BC4ECC4C5}"/>
              </a:ext>
            </a:extLst>
          </p:cNvPr>
          <p:cNvSpPr txBox="1"/>
          <p:nvPr/>
        </p:nvSpPr>
        <p:spPr>
          <a:xfrm>
            <a:off x="7017632" y="1263385"/>
            <a:ext cx="466341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Major Milestones/ Capture Progress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Congressional Plus Up request - COMPLETE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Appropriations Committee Results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Contract Award – 2Q 2026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B0F31-E639-750D-3DDD-E811E705FFD9}"/>
              </a:ext>
            </a:extLst>
          </p:cNvPr>
          <p:cNvSpPr txBox="1"/>
          <p:nvPr/>
        </p:nvSpPr>
        <p:spPr>
          <a:xfrm>
            <a:off x="573042" y="3572535"/>
            <a:ext cx="536191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Customer Meeting/ Teaming Progress</a:t>
            </a:r>
          </a:p>
          <a:p>
            <a:endParaRPr lang="en-US" b="1"/>
          </a:p>
          <a:p>
            <a:pPr marL="285750" indent="-285750">
              <a:buFont typeface="Arial"/>
              <a:buChar char="•"/>
            </a:pPr>
            <a:r>
              <a:rPr lang="en-US"/>
              <a:t>Meeting held in February 2025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Congressional Plus-up request submitted in June/July 2025 through LA/CO/VA Delegations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Waiting on Congressional FY2026 appropriations decisions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90C3B-DFCE-D0D9-83A1-9F59B505CF94}"/>
              </a:ext>
            </a:extLst>
          </p:cNvPr>
          <p:cNvSpPr txBox="1"/>
          <p:nvPr/>
        </p:nvSpPr>
        <p:spPr>
          <a:xfrm>
            <a:off x="7091714" y="3429661"/>
            <a:ext cx="445174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Risks, Issues, Challenges, Requests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DoD budgets/priorities in state of flux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Definition of Work is very high level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Will need to hire 1-2 internal cyber experts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Will have to develop work-share arrangement with Stephenson Stellar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Need access to commercial satellite operators to complete work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3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000000"/>
      </a:dk1>
      <a:lt1>
        <a:srgbClr val="FFFFFF"/>
      </a:lt1>
      <a:dk2>
        <a:srgbClr val="005138"/>
      </a:dk2>
      <a:lt2>
        <a:srgbClr val="E7E6E6"/>
      </a:lt2>
      <a:accent1>
        <a:srgbClr val="FFC733"/>
      </a:accent1>
      <a:accent2>
        <a:srgbClr val="33333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3CF544DBCD0740908BA6F120E2474C" ma:contentTypeVersion="14" ma:contentTypeDescription="Create a new document." ma:contentTypeScope="" ma:versionID="9e0c96ab7a7e9eecb27df2fe71bba414">
  <xsd:schema xmlns:xsd="http://www.w3.org/2001/XMLSchema" xmlns:xs="http://www.w3.org/2001/XMLSchema" xmlns:p="http://schemas.microsoft.com/office/2006/metadata/properties" xmlns:ns2="fcb8e547-fd25-4eab-8b21-021330c3f495" xmlns:ns3="7cb6fdba-29c1-4bb1-9423-cabb15ec6613" targetNamespace="http://schemas.microsoft.com/office/2006/metadata/properties" ma:root="true" ma:fieldsID="c80038b00a2ba4a5358e6bd6024653ff" ns2:_="" ns3:_="">
    <xsd:import namespace="fcb8e547-fd25-4eab-8b21-021330c3f495"/>
    <xsd:import namespace="7cb6fdba-29c1-4bb1-9423-cabb15ec66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Stag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b8e547-fd25-4eab-8b21-021330c3f4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Stage" ma:index="14" nillable="true" ma:displayName="Stage" ma:format="Dropdown" ma:internalName="Stage">
      <xsd:simpleType>
        <xsd:restriction base="dms:Choice">
          <xsd:enumeration value="Searching"/>
          <xsd:enumeration value="Working"/>
          <xsd:enumeration value="Proposing"/>
          <xsd:enumeration value="Waiting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1955ea1c-0f1b-4bc0-b31d-c8a10742406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b6fdba-29c1-4bb1-9423-cabb15ec66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3dd64fb3-e7a7-4811-ab39-237eb8dca26f}" ma:internalName="TaxCatchAll" ma:showField="CatchAllData" ma:web="7cb6fdba-29c1-4bb1-9423-cabb15ec66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cb8e547-fd25-4eab-8b21-021330c3f495">
      <Terms xmlns="http://schemas.microsoft.com/office/infopath/2007/PartnerControls"/>
    </lcf76f155ced4ddcb4097134ff3c332f>
    <TaxCatchAll xmlns="7cb6fdba-29c1-4bb1-9423-cabb15ec6613" xsi:nil="true"/>
    <Stage xmlns="fcb8e547-fd25-4eab-8b21-021330c3f49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CB3F44-7A66-40F0-8C13-B9C87752002C}">
  <ds:schemaRefs>
    <ds:schemaRef ds:uri="7cb6fdba-29c1-4bb1-9423-cabb15ec6613"/>
    <ds:schemaRef ds:uri="fcb8e547-fd25-4eab-8b21-021330c3f4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C238F92-D426-4BEE-805A-F80178872645}">
  <ds:schemaRefs>
    <ds:schemaRef ds:uri="79146ba9-47b8-49f7-aabd-4652a7ce2949"/>
    <ds:schemaRef ds:uri="7cb6fdba-29c1-4bb1-9423-cabb15ec6613"/>
    <ds:schemaRef ds:uri="8f0af852-e313-4f35-be39-e17a2f51db8e"/>
    <ds:schemaRef ds:uri="fcb8e547-fd25-4eab-8b21-021330c3f49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1E4B866-3963-435A-98E6-72B22C6A86A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9b5e38d-d8d6-48d1-84fa-7773d7625d92}" enabled="1" method="Privileged" siteId="{1aaac9c4-66ca-4644-b21d-95ccc2e0b39b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Space Command J7</vt:lpstr>
      <vt:lpstr>Protecting Commercial Satcom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Brandt</dc:creator>
  <cp:revision>1</cp:revision>
  <dcterms:created xsi:type="dcterms:W3CDTF">2024-04-18T20:24:44Z</dcterms:created>
  <dcterms:modified xsi:type="dcterms:W3CDTF">2025-09-03T13:16:33Z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0x010100483CF544DBCD0740908BA6F120E2474C</vt:lpwstr>
  </property>
  <property fmtid="{D5CDD505-2E9C-101B-9397-08002B2CF9AE}" pid="3" name="MediaServiceImageTags">
    <vt:lpwstr/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xd_Signature">
    <vt:lpwstr/>
  </property>
</Properties>
</file>