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Roboto Condensed" charset="1" panose="02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0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Relationship Id="rId4" Target="../media/VAGUhBQGarg.mp4" Type="http://schemas.openxmlformats.org/officeDocument/2006/relationships/video"/><Relationship Id="rId5" Target="../media/VAGUhBQGarg.mp4" Type="http://schemas.microsoft.com/office/2007/relationships/media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1643"/>
            <a:ext cx="18288000" cy="10450286"/>
          </a:xfrm>
          <a:custGeom>
            <a:avLst/>
            <a:gdLst/>
            <a:ahLst/>
            <a:cxnLst/>
            <a:rect r="r" b="b" t="t" l="l"/>
            <a:pathLst>
              <a:path h="10450286" w="18288000">
                <a:moveTo>
                  <a:pt x="0" y="0"/>
                </a:moveTo>
                <a:lnTo>
                  <a:pt x="18288000" y="0"/>
                </a:lnTo>
                <a:lnTo>
                  <a:pt x="18288000" y="10450286"/>
                </a:lnTo>
                <a:lnTo>
                  <a:pt x="0" y="10450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89936" y="8788505"/>
            <a:ext cx="1410812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65C4C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Marcos Durán, Hugo Enriquez, Gael Moreira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1643"/>
            <a:ext cx="18288000" cy="10450286"/>
          </a:xfrm>
          <a:custGeom>
            <a:avLst/>
            <a:gdLst/>
            <a:ahLst/>
            <a:cxnLst/>
            <a:rect r="r" b="b" t="t" l="l"/>
            <a:pathLst>
              <a:path h="10450286" w="18288000">
                <a:moveTo>
                  <a:pt x="0" y="0"/>
                </a:moveTo>
                <a:lnTo>
                  <a:pt x="18288000" y="0"/>
                </a:lnTo>
                <a:lnTo>
                  <a:pt x="18288000" y="10450286"/>
                </a:lnTo>
                <a:lnTo>
                  <a:pt x="0" y="10450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6405" y="2725024"/>
            <a:ext cx="16335189" cy="5349774"/>
          </a:xfrm>
          <a:custGeom>
            <a:avLst/>
            <a:gdLst/>
            <a:ahLst/>
            <a:cxnLst/>
            <a:rect r="r" b="b" t="t" l="l"/>
            <a:pathLst>
              <a:path h="5349774" w="16335189">
                <a:moveTo>
                  <a:pt x="0" y="0"/>
                </a:moveTo>
                <a:lnTo>
                  <a:pt x="16335190" y="0"/>
                </a:lnTo>
                <a:lnTo>
                  <a:pt x="16335190" y="5349774"/>
                </a:lnTo>
                <a:lnTo>
                  <a:pt x="0" y="53497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42843" y="225174"/>
            <a:ext cx="11802313" cy="1476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2599"/>
              </a:lnSpc>
              <a:spcBef>
                <a:spcPct val="0"/>
              </a:spcBef>
            </a:pPr>
            <a:r>
              <a:rPr lang="en-US" sz="7199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Paises Vs Año sucesos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450286"/>
          </a:xfrm>
          <a:custGeom>
            <a:avLst/>
            <a:gdLst/>
            <a:ahLst/>
            <a:cxnLst/>
            <a:rect r="r" b="b" t="t" l="l"/>
            <a:pathLst>
              <a:path h="10450286" w="18288000">
                <a:moveTo>
                  <a:pt x="0" y="0"/>
                </a:moveTo>
                <a:lnTo>
                  <a:pt x="18288000" y="0"/>
                </a:lnTo>
                <a:lnTo>
                  <a:pt x="18288000" y="10450286"/>
                </a:lnTo>
                <a:lnTo>
                  <a:pt x="0" y="10450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47254" y="2456935"/>
            <a:ext cx="6993491" cy="6993491"/>
          </a:xfrm>
          <a:custGeom>
            <a:avLst/>
            <a:gdLst/>
            <a:ahLst/>
            <a:cxnLst/>
            <a:rect r="r" b="b" t="t" l="l"/>
            <a:pathLst>
              <a:path h="6993491" w="6993491">
                <a:moveTo>
                  <a:pt x="0" y="0"/>
                </a:moveTo>
                <a:lnTo>
                  <a:pt x="6993492" y="0"/>
                </a:lnTo>
                <a:lnTo>
                  <a:pt x="6993492" y="6993491"/>
                </a:lnTo>
                <a:lnTo>
                  <a:pt x="0" y="69934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03933" y="134896"/>
            <a:ext cx="15480134" cy="1472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2599"/>
              </a:lnSpc>
              <a:spcBef>
                <a:spcPct val="0"/>
              </a:spcBef>
            </a:pPr>
            <a:r>
              <a:rPr lang="en-US" sz="7199" strike="noStrike" u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¡Gracias por vuestra atención!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65319"/>
            <a:ext cx="18288000" cy="10450286"/>
          </a:xfrm>
          <a:custGeom>
            <a:avLst/>
            <a:gdLst/>
            <a:ahLst/>
            <a:cxnLst/>
            <a:rect r="r" b="b" t="t" l="l"/>
            <a:pathLst>
              <a:path h="10450286" w="18288000">
                <a:moveTo>
                  <a:pt x="0" y="0"/>
                </a:moveTo>
                <a:lnTo>
                  <a:pt x="18288000" y="0"/>
                </a:lnTo>
                <a:lnTo>
                  <a:pt x="18288000" y="10450285"/>
                </a:lnTo>
                <a:lnTo>
                  <a:pt x="0" y="104502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1479" y="2442568"/>
            <a:ext cx="16115210" cy="4721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8149" indent="-469075" lvl="1">
              <a:lnSpc>
                <a:spcPts val="7604"/>
              </a:lnSpc>
              <a:spcBef>
                <a:spcPct val="0"/>
              </a:spcBef>
              <a:buFont typeface="Arial"/>
              <a:buChar char="•"/>
            </a:pPr>
            <a:r>
              <a:rPr lang="en-US" sz="4345" strike="noStrike" u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Porcentaje de ataques provocados contra no provocados.</a:t>
            </a:r>
          </a:p>
          <a:p>
            <a:pPr algn="l" marL="938149" indent="-469075" lvl="1">
              <a:lnSpc>
                <a:spcPts val="7604"/>
              </a:lnSpc>
              <a:spcBef>
                <a:spcPct val="0"/>
              </a:spcBef>
              <a:buFont typeface="Arial"/>
              <a:buChar char="•"/>
            </a:pPr>
            <a:r>
              <a:rPr lang="en-US" sz="4345" strike="noStrike" u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Países registrados y ataques en dichos países.</a:t>
            </a:r>
          </a:p>
          <a:p>
            <a:pPr algn="l" marL="938149" indent="-469075" lvl="1">
              <a:lnSpc>
                <a:spcPts val="7604"/>
              </a:lnSpc>
              <a:spcBef>
                <a:spcPct val="0"/>
              </a:spcBef>
              <a:buFont typeface="Arial"/>
              <a:buChar char="•"/>
            </a:pPr>
            <a:r>
              <a:rPr lang="en-US" sz="4345" strike="noStrike" u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Año de los ataques registrados. </a:t>
            </a:r>
          </a:p>
          <a:p>
            <a:pPr algn="l" marL="938149" indent="-469075" lvl="1">
              <a:lnSpc>
                <a:spcPts val="7604"/>
              </a:lnSpc>
              <a:spcBef>
                <a:spcPct val="0"/>
              </a:spcBef>
              <a:buFont typeface="Arial"/>
              <a:buChar char="•"/>
            </a:pPr>
            <a:r>
              <a:rPr lang="en-US" sz="4345" strike="noStrike" u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Especies y países en los que habitan.</a:t>
            </a:r>
          </a:p>
          <a:p>
            <a:pPr algn="l" marL="938149" indent="-469075" lvl="1">
              <a:lnSpc>
                <a:spcPts val="7604"/>
              </a:lnSpc>
              <a:spcBef>
                <a:spcPct val="0"/>
              </a:spcBef>
              <a:buFont typeface="Arial"/>
              <a:buChar char="•"/>
            </a:pPr>
            <a:r>
              <a:rPr lang="en-US" sz="4345" strike="noStrike" u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Especies y análisis sobre la provocación.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4966"/>
            <a:ext cx="15319136" cy="1487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7200" strike="noStrike" u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Índice</a:t>
            </a:r>
          </a:p>
        </p:txBody>
      </p:sp>
      <p:pic>
        <p:nvPicPr>
          <p:cNvPr name="Picture 5" id="5">
            <a:hlinkClick action="ppaction://media"/>
          </p:cNvPr>
          <p:cNvPicPr>
            <a:picLocks noChangeAspect="true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476391" y="6842759"/>
            <a:ext cx="5361577" cy="3015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65319"/>
            <a:ext cx="18288000" cy="10450286"/>
          </a:xfrm>
          <a:custGeom>
            <a:avLst/>
            <a:gdLst/>
            <a:ahLst/>
            <a:cxnLst/>
            <a:rect r="r" b="b" t="t" l="l"/>
            <a:pathLst>
              <a:path h="10450286" w="18288000">
                <a:moveTo>
                  <a:pt x="0" y="0"/>
                </a:moveTo>
                <a:lnTo>
                  <a:pt x="18288000" y="0"/>
                </a:lnTo>
                <a:lnTo>
                  <a:pt x="18288000" y="10450285"/>
                </a:lnTo>
                <a:lnTo>
                  <a:pt x="0" y="104502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32490" y="2516279"/>
            <a:ext cx="14623021" cy="6178226"/>
          </a:xfrm>
          <a:custGeom>
            <a:avLst/>
            <a:gdLst/>
            <a:ahLst/>
            <a:cxnLst/>
            <a:rect r="r" b="b" t="t" l="l"/>
            <a:pathLst>
              <a:path h="6178226" w="14623021">
                <a:moveTo>
                  <a:pt x="0" y="0"/>
                </a:moveTo>
                <a:lnTo>
                  <a:pt x="14623020" y="0"/>
                </a:lnTo>
                <a:lnTo>
                  <a:pt x="14623020" y="6178227"/>
                </a:lnTo>
                <a:lnTo>
                  <a:pt x="0" y="61782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84432" y="89535"/>
            <a:ext cx="15319136" cy="1487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7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Planning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1643"/>
            <a:ext cx="18288000" cy="10450286"/>
          </a:xfrm>
          <a:custGeom>
            <a:avLst/>
            <a:gdLst/>
            <a:ahLst/>
            <a:cxnLst/>
            <a:rect r="r" b="b" t="t" l="l"/>
            <a:pathLst>
              <a:path h="10450286" w="18288000">
                <a:moveTo>
                  <a:pt x="0" y="0"/>
                </a:moveTo>
                <a:lnTo>
                  <a:pt x="18288000" y="0"/>
                </a:lnTo>
                <a:lnTo>
                  <a:pt x="18288000" y="10450286"/>
                </a:lnTo>
                <a:lnTo>
                  <a:pt x="0" y="10450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080671">
            <a:off x="8902614" y="3310045"/>
            <a:ext cx="1273995" cy="1371227"/>
          </a:xfrm>
          <a:custGeom>
            <a:avLst/>
            <a:gdLst/>
            <a:ahLst/>
            <a:cxnLst/>
            <a:rect r="r" b="b" t="t" l="l"/>
            <a:pathLst>
              <a:path h="1371227" w="1273995">
                <a:moveTo>
                  <a:pt x="0" y="0"/>
                </a:moveTo>
                <a:lnTo>
                  <a:pt x="1273995" y="0"/>
                </a:lnTo>
                <a:lnTo>
                  <a:pt x="1273995" y="1371227"/>
                </a:lnTo>
                <a:lnTo>
                  <a:pt x="0" y="13712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319717" y="79143"/>
            <a:ext cx="7648565" cy="1476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2599"/>
              </a:lnSpc>
              <a:spcBef>
                <a:spcPct val="0"/>
              </a:spcBef>
            </a:pPr>
            <a:r>
              <a:rPr lang="en-US" sz="7199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Flujo de Trabajo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40540" y="3059016"/>
            <a:ext cx="7648565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000"/>
              </a:lnSpc>
              <a:spcBef>
                <a:spcPct val="0"/>
              </a:spcBef>
            </a:pPr>
            <a:r>
              <a:rPr lang="en-US" sz="4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Cuestiones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694987" y="4425167"/>
            <a:ext cx="4095164" cy="1122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360"/>
              </a:lnSpc>
            </a:pPr>
            <a:r>
              <a:rPr lang="en-US" sz="4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Limpieza y manipulacion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83701" y="7349459"/>
            <a:ext cx="7648565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000"/>
              </a:lnSpc>
              <a:spcBef>
                <a:spcPct val="0"/>
              </a:spcBef>
            </a:pPr>
            <a:r>
              <a:rPr lang="en-US" sz="4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Organizacion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55733" y="7489680"/>
            <a:ext cx="7648565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000"/>
              </a:lnSpc>
              <a:spcBef>
                <a:spcPct val="0"/>
              </a:spcBef>
            </a:pPr>
            <a:r>
              <a:rPr lang="en-US" sz="4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Representacion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7912639">
            <a:off x="11270987" y="5794200"/>
            <a:ext cx="1273995" cy="1371227"/>
          </a:xfrm>
          <a:custGeom>
            <a:avLst/>
            <a:gdLst/>
            <a:ahLst/>
            <a:cxnLst/>
            <a:rect r="r" b="b" t="t" l="l"/>
            <a:pathLst>
              <a:path h="1371227" w="1273995">
                <a:moveTo>
                  <a:pt x="0" y="0"/>
                </a:moveTo>
                <a:lnTo>
                  <a:pt x="1273995" y="0"/>
                </a:lnTo>
                <a:lnTo>
                  <a:pt x="1273995" y="1371227"/>
                </a:lnTo>
                <a:lnTo>
                  <a:pt x="0" y="13712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8521188">
            <a:off x="8764396" y="7326354"/>
            <a:ext cx="1273995" cy="1371227"/>
          </a:xfrm>
          <a:custGeom>
            <a:avLst/>
            <a:gdLst/>
            <a:ahLst/>
            <a:cxnLst/>
            <a:rect r="r" b="b" t="t" l="l"/>
            <a:pathLst>
              <a:path h="1371227" w="1273995">
                <a:moveTo>
                  <a:pt x="0" y="0"/>
                </a:moveTo>
                <a:lnTo>
                  <a:pt x="1273995" y="0"/>
                </a:lnTo>
                <a:lnTo>
                  <a:pt x="1273995" y="1371227"/>
                </a:lnTo>
                <a:lnTo>
                  <a:pt x="0" y="13712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1643"/>
            <a:ext cx="18288000" cy="10450286"/>
          </a:xfrm>
          <a:custGeom>
            <a:avLst/>
            <a:gdLst/>
            <a:ahLst/>
            <a:cxnLst/>
            <a:rect r="r" b="b" t="t" l="l"/>
            <a:pathLst>
              <a:path h="10450286" w="18288000">
                <a:moveTo>
                  <a:pt x="0" y="0"/>
                </a:moveTo>
                <a:lnTo>
                  <a:pt x="18288000" y="0"/>
                </a:lnTo>
                <a:lnTo>
                  <a:pt x="18288000" y="10450286"/>
                </a:lnTo>
                <a:lnTo>
                  <a:pt x="0" y="10450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83937" y="154699"/>
            <a:ext cx="12320125" cy="1468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2599"/>
              </a:lnSpc>
              <a:spcBef>
                <a:spcPct val="0"/>
              </a:spcBef>
            </a:pPr>
            <a:r>
              <a:rPr lang="en-US" sz="7199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Limpieza y manipulacion de datos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716814" y="2576217"/>
            <a:ext cx="203745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875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Limpieza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87671" y="4318724"/>
            <a:ext cx="7187803" cy="293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7875"/>
              </a:lnSpc>
              <a:buFont typeface="Arial"/>
              <a:buChar char="•"/>
            </a:pPr>
            <a:r>
              <a:rPr lang="en-US" sz="45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Control y análisis del DF</a:t>
            </a:r>
          </a:p>
          <a:p>
            <a:pPr algn="l" marL="971550" indent="-485775" lvl="1">
              <a:lnSpc>
                <a:spcPts val="7875"/>
              </a:lnSpc>
              <a:buFont typeface="Arial"/>
              <a:buChar char="•"/>
            </a:pPr>
            <a:r>
              <a:rPr lang="en-US" sz="45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Limpieza de registros nulos</a:t>
            </a:r>
          </a:p>
          <a:p>
            <a:pPr algn="l" marL="971550" indent="-485775" lvl="1">
              <a:lnSpc>
                <a:spcPts val="7875"/>
              </a:lnSpc>
              <a:buFont typeface="Arial"/>
              <a:buChar char="•"/>
            </a:pPr>
            <a:r>
              <a:rPr lang="en-US" sz="45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Eliminacion de data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961915" y="2576217"/>
            <a:ext cx="3033861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875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Manipulacion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200287" y="4318724"/>
            <a:ext cx="4557117" cy="293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7875"/>
              </a:lnSpc>
              <a:buFont typeface="Arial"/>
              <a:buChar char="•"/>
            </a:pPr>
            <a:r>
              <a:rPr lang="en-US" sz="45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Organización</a:t>
            </a:r>
          </a:p>
          <a:p>
            <a:pPr algn="l" marL="971550" indent="-485775" lvl="1">
              <a:lnSpc>
                <a:spcPts val="7875"/>
              </a:lnSpc>
              <a:buFont typeface="Arial"/>
              <a:buChar char="•"/>
            </a:pPr>
            <a:r>
              <a:rPr lang="en-US" sz="45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Transformación</a:t>
            </a:r>
          </a:p>
          <a:p>
            <a:pPr algn="l" marL="971550" indent="-485775" lvl="1">
              <a:lnSpc>
                <a:spcPts val="7875"/>
              </a:lnSpc>
              <a:buFont typeface="Arial"/>
              <a:buChar char="•"/>
            </a:pPr>
            <a:r>
              <a:rPr lang="en-US" sz="45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Uso de filtros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1643"/>
            <a:ext cx="18288000" cy="10450286"/>
          </a:xfrm>
          <a:custGeom>
            <a:avLst/>
            <a:gdLst/>
            <a:ahLst/>
            <a:cxnLst/>
            <a:rect r="r" b="b" t="t" l="l"/>
            <a:pathLst>
              <a:path h="10450286" w="18288000">
                <a:moveTo>
                  <a:pt x="0" y="0"/>
                </a:moveTo>
                <a:lnTo>
                  <a:pt x="18288000" y="0"/>
                </a:lnTo>
                <a:lnTo>
                  <a:pt x="18288000" y="10450286"/>
                </a:lnTo>
                <a:lnTo>
                  <a:pt x="0" y="10450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28745" y="225174"/>
            <a:ext cx="13830510" cy="1476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2599"/>
              </a:lnSpc>
              <a:spcBef>
                <a:spcPct val="0"/>
              </a:spcBef>
            </a:pPr>
            <a:r>
              <a:rPr lang="en-US" sz="7199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Paises de estudio y p</a:t>
            </a:r>
            <a:r>
              <a:rPr lang="en-US" sz="7199" strike="noStrike" u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orcentajes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159361" y="3244216"/>
            <a:ext cx="3770412" cy="3617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5"/>
              </a:lnSpc>
            </a:pPr>
            <a:r>
              <a:rPr lang="en-US" sz="33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ATAQUES POR PAISES</a:t>
            </a:r>
          </a:p>
          <a:p>
            <a:pPr algn="l" marL="712476" indent="-356238" lvl="1">
              <a:lnSpc>
                <a:spcPts val="5775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USA: 2381 </a:t>
            </a:r>
          </a:p>
          <a:p>
            <a:pPr algn="l" marL="712476" indent="-356238" lvl="1">
              <a:lnSpc>
                <a:spcPts val="5775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Australia: 1315 </a:t>
            </a:r>
          </a:p>
          <a:p>
            <a:pPr algn="l" marL="712476" indent="-356238" lvl="1">
              <a:lnSpc>
                <a:spcPts val="5775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South Africa: 564 </a:t>
            </a:r>
          </a:p>
          <a:p>
            <a:pPr algn="l" marL="712476" indent="-356238" lvl="1">
              <a:lnSpc>
                <a:spcPts val="5775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New Zealand: 114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953431" y="3244216"/>
            <a:ext cx="4734520" cy="3617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5"/>
              </a:lnSpc>
            </a:pPr>
            <a:r>
              <a:rPr lang="en-US" sz="33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PORCENTAJE DE ATAQUES</a:t>
            </a:r>
          </a:p>
          <a:p>
            <a:pPr algn="l" marL="712476" indent="-356238" lvl="1">
              <a:lnSpc>
                <a:spcPts val="5775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 Provocados: 82.01%</a:t>
            </a:r>
            <a:r>
              <a:rPr lang="en-US" sz="33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</a:p>
          <a:p>
            <a:pPr algn="l" marL="712476" indent="-356238" lvl="1">
              <a:lnSpc>
                <a:spcPts val="5775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Provocados: 9.95% </a:t>
            </a:r>
          </a:p>
          <a:p>
            <a:pPr algn="l" marL="712476" indent="-356238" lvl="1">
              <a:lnSpc>
                <a:spcPts val="5775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Desconocidos: 8.04% </a:t>
            </a:r>
          </a:p>
          <a:p>
            <a:pPr algn="l">
              <a:lnSpc>
                <a:spcPts val="5775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1643"/>
            <a:ext cx="18288000" cy="10450286"/>
          </a:xfrm>
          <a:custGeom>
            <a:avLst/>
            <a:gdLst/>
            <a:ahLst/>
            <a:cxnLst/>
            <a:rect r="r" b="b" t="t" l="l"/>
            <a:pathLst>
              <a:path h="10450286" w="18288000">
                <a:moveTo>
                  <a:pt x="0" y="0"/>
                </a:moveTo>
                <a:lnTo>
                  <a:pt x="18288000" y="0"/>
                </a:lnTo>
                <a:lnTo>
                  <a:pt x="18288000" y="10450286"/>
                </a:lnTo>
                <a:lnTo>
                  <a:pt x="0" y="10450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80107" y="99988"/>
            <a:ext cx="10927786" cy="1476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2599"/>
              </a:lnSpc>
              <a:spcBef>
                <a:spcPct val="0"/>
              </a:spcBef>
            </a:pPr>
            <a:r>
              <a:rPr lang="en-US" sz="7199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ATAQUES POR ESPECIES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26271" y="8739836"/>
            <a:ext cx="13035457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250"/>
              </a:lnSpc>
              <a:spcBef>
                <a:spcPct val="0"/>
              </a:spcBef>
            </a:pPr>
            <a:r>
              <a:rPr lang="en-US" sz="3000">
                <a:solidFill>
                  <a:srgbClr val="FF313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 convierten en ‘unknown’ todos aquellos registros en los que no hay una informacion clara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07795" y="3244216"/>
            <a:ext cx="3784104" cy="2884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6" indent="-356238" lvl="1">
              <a:lnSpc>
                <a:spcPts val="5775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Unknown: 3199</a:t>
            </a:r>
            <a:r>
              <a:rPr lang="en-US" sz="33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</a:p>
          <a:p>
            <a:pPr algn="l" marL="712476" indent="-356238" lvl="1">
              <a:lnSpc>
                <a:spcPts val="5775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 Sharks: 601 </a:t>
            </a:r>
          </a:p>
          <a:p>
            <a:pPr algn="l" marL="712476" indent="-356238" lvl="1">
              <a:lnSpc>
                <a:spcPts val="5775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Tiger Shark: 214</a:t>
            </a:r>
          </a:p>
          <a:p>
            <a:pPr algn="l" marL="712476" indent="-356238" lvl="1">
              <a:lnSpc>
                <a:spcPts val="5775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Bull Shark: 132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553932" y="3244216"/>
            <a:ext cx="4291905" cy="3617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6" indent="-356238" lvl="1">
              <a:lnSpc>
                <a:spcPts val="5775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Nurse Shark: 102</a:t>
            </a:r>
          </a:p>
          <a:p>
            <a:pPr algn="l" marL="712476" indent="-356238" lvl="1">
              <a:lnSpc>
                <a:spcPts val="5775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Spinner Sharks: 53</a:t>
            </a:r>
          </a:p>
          <a:p>
            <a:pPr algn="l" marL="712476" indent="-356238" lvl="1">
              <a:lnSpc>
                <a:spcPts val="5775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Wobbegong shark: 49</a:t>
            </a:r>
          </a:p>
          <a:p>
            <a:pPr algn="l" marL="712476" indent="-356238" lvl="1">
              <a:lnSpc>
                <a:spcPts val="5775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Lemon shark: 24</a:t>
            </a:r>
          </a:p>
          <a:p>
            <a:pPr algn="l">
              <a:lnSpc>
                <a:spcPts val="5775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1643"/>
            <a:ext cx="18288000" cy="10450286"/>
          </a:xfrm>
          <a:custGeom>
            <a:avLst/>
            <a:gdLst/>
            <a:ahLst/>
            <a:cxnLst/>
            <a:rect r="r" b="b" t="t" l="l"/>
            <a:pathLst>
              <a:path h="10450286" w="18288000">
                <a:moveTo>
                  <a:pt x="0" y="0"/>
                </a:moveTo>
                <a:lnTo>
                  <a:pt x="18288000" y="0"/>
                </a:lnTo>
                <a:lnTo>
                  <a:pt x="18288000" y="10450286"/>
                </a:lnTo>
                <a:lnTo>
                  <a:pt x="0" y="10450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57190" y="2252551"/>
            <a:ext cx="6928668" cy="6280027"/>
          </a:xfrm>
          <a:custGeom>
            <a:avLst/>
            <a:gdLst/>
            <a:ahLst/>
            <a:cxnLst/>
            <a:rect r="r" b="b" t="t" l="l"/>
            <a:pathLst>
              <a:path h="6280027" w="6928668">
                <a:moveTo>
                  <a:pt x="0" y="0"/>
                </a:moveTo>
                <a:lnTo>
                  <a:pt x="6928668" y="0"/>
                </a:lnTo>
                <a:lnTo>
                  <a:pt x="6928668" y="6280026"/>
                </a:lnTo>
                <a:lnTo>
                  <a:pt x="0" y="62800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42843" y="-66887"/>
            <a:ext cx="11802313" cy="1476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2599"/>
              </a:lnSpc>
              <a:spcBef>
                <a:spcPct val="0"/>
              </a:spcBef>
            </a:pPr>
            <a:r>
              <a:rPr lang="en-US" sz="7199" strike="noStrike" u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Países y sus especies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26271" y="9208852"/>
            <a:ext cx="13035457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250"/>
              </a:lnSpc>
              <a:spcBef>
                <a:spcPct val="0"/>
              </a:spcBef>
            </a:pPr>
            <a:r>
              <a:rPr lang="en-US" sz="3000">
                <a:solidFill>
                  <a:srgbClr val="FF313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 saca de la gráfica los registros ‘unknown’ para no descompensar la gráfica.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1643"/>
            <a:ext cx="18288000" cy="10450286"/>
          </a:xfrm>
          <a:custGeom>
            <a:avLst/>
            <a:gdLst/>
            <a:ahLst/>
            <a:cxnLst/>
            <a:rect r="r" b="b" t="t" l="l"/>
            <a:pathLst>
              <a:path h="10450286" w="18288000">
                <a:moveTo>
                  <a:pt x="0" y="0"/>
                </a:moveTo>
                <a:lnTo>
                  <a:pt x="18288000" y="0"/>
                </a:lnTo>
                <a:lnTo>
                  <a:pt x="18288000" y="10450286"/>
                </a:lnTo>
                <a:lnTo>
                  <a:pt x="0" y="10450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0865" y="2684409"/>
            <a:ext cx="16026270" cy="5168472"/>
          </a:xfrm>
          <a:custGeom>
            <a:avLst/>
            <a:gdLst/>
            <a:ahLst/>
            <a:cxnLst/>
            <a:rect r="r" b="b" t="t" l="l"/>
            <a:pathLst>
              <a:path h="5168472" w="16026270">
                <a:moveTo>
                  <a:pt x="0" y="0"/>
                </a:moveTo>
                <a:lnTo>
                  <a:pt x="16026270" y="0"/>
                </a:lnTo>
                <a:lnTo>
                  <a:pt x="16026270" y="5168472"/>
                </a:lnTo>
                <a:lnTo>
                  <a:pt x="0" y="51684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42843" y="-66887"/>
            <a:ext cx="11802313" cy="1476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2599"/>
              </a:lnSpc>
              <a:spcBef>
                <a:spcPct val="0"/>
              </a:spcBef>
            </a:pPr>
            <a:r>
              <a:rPr lang="en-US" sz="7199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Ataques Vs Año sucesos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DAGUfNZqLoY</dc:identifier>
  <dcterms:modified xsi:type="dcterms:W3CDTF">2011-08-01T06:04:30Z</dcterms:modified>
  <cp:revision>1</cp:revision>
  <dc:title>Añadir un poco de texto</dc:title>
</cp:coreProperties>
</file>