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7" r:id="rId3"/>
    <p:sldId id="288" r:id="rId4"/>
    <p:sldId id="2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5537-EA97-0AD0-9EB1-4F270BBE1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24A24-A59E-8F1F-CA8E-2C217A3B8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93DE5-CA91-BA70-946D-BA3021DE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A81A-A5F1-451E-BE83-2224BB97E70D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A4199-F3D9-0375-8E7F-0744D6F8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D8EE4-01F2-2D08-911C-8AD50D7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5D1A-5B2F-4110-A47C-B6B503F51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34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8ABC-1D96-F889-A8A9-C8CA863D5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A0F3F-3DD8-CF13-C406-6AAF3BAE8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8EE04-A1B8-DC0E-70A9-988CA5BE7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A81A-A5F1-451E-BE83-2224BB97E70D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9CFB6-38AF-E627-71BA-217D30F89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A9EB4-CE01-C9AE-29FA-07E1CDCC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5D1A-5B2F-4110-A47C-B6B503F51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23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A480A-33A2-6AC0-83A3-F6B794A6D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3A0EC-26F4-3F42-7817-52858E2CA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7D81A-D1BA-26C0-E128-3D2AA1D2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A81A-A5F1-451E-BE83-2224BB97E70D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EC604-7903-4ABD-6C7E-0D81D7531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56996-8C5D-6E3B-B580-AA430868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5D1A-5B2F-4110-A47C-B6B503F51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18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042B5-D8DD-D64E-21FF-75B9817D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9CFF5-66F5-F7A9-D496-C05DD2F0F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6FC21-D724-A8FB-2AA1-D129F97D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A81A-A5F1-451E-BE83-2224BB97E70D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3812A-1879-AD3F-C20B-647DCDE0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A676-29AE-4BFF-DA6B-DB07B6E4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5D1A-5B2F-4110-A47C-B6B503F51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05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7CB6-F8D7-54D4-D7D9-C7943A7B4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D2EB7-E865-F507-38FB-A69428EF4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22274-FC7A-53C7-7D3A-D74B5933B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A81A-A5F1-451E-BE83-2224BB97E70D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4ABE8-3F88-B958-EE80-C6110355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E38D8-D13C-C6F3-D276-75C5F7C1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5D1A-5B2F-4110-A47C-B6B503F51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40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E4D3-AC3D-119E-69A5-501B63B7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8071C-1AC1-FC78-6BFF-16055708A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E9863-78CF-1A84-4CDE-9185CD6FE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DD6BA-5B53-1EC8-D604-ED42E384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A81A-A5F1-451E-BE83-2224BB97E70D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56024-AB56-C4FC-C977-4BA41A02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23F6F-3175-0EC3-BA06-DEFAF6A6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5D1A-5B2F-4110-A47C-B6B503F51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35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6BB0-DC34-B50D-52BF-FB2FF939B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350EA-2334-B5AE-4FE8-BA341CEBE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34F68-45F7-6AD1-4194-13DE3AF6B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B70211-CF83-5C6D-01BD-A9526E5E5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E2B05-EDC0-F4C0-4707-C532A5884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751BC3-1F99-B174-E41E-68AFC5E9F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A81A-A5F1-451E-BE83-2224BB97E70D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B44203-FC53-877E-2108-08DC142FF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0013CE-F96D-20B1-2F65-22EF885B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5D1A-5B2F-4110-A47C-B6B503F51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0A23D-842A-444A-EA5E-45859D9B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D143D-488F-37B1-D584-EC19ACE0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A81A-A5F1-451E-BE83-2224BB97E70D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FBD5E-9145-0229-A1AE-B4B9ECD8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D7DE0-8CAC-0BBC-12CF-4E878DD8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5D1A-5B2F-4110-A47C-B6B503F51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0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BE470-DD58-56FD-278C-DBFADA5C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A81A-A5F1-451E-BE83-2224BB97E70D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B4693C-9D61-36B3-DB2B-DE33C2DD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31B89-BE2F-4AF6-845B-B8FF5E84F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5D1A-5B2F-4110-A47C-B6B503F51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6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C99B9-4C2B-5FB7-E408-06FB5F19C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1E5D8-F468-B5FD-ED28-5D8732FA4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8A0D9-7AD8-5AB2-9C7B-8A7FD5B8C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3A44A-BDA5-CA9A-A9EA-14743953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A81A-A5F1-451E-BE83-2224BB97E70D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D37E0-FF63-DD69-CAF5-90FCDF260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E66BF-8459-8D27-A542-5187C235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5D1A-5B2F-4110-A47C-B6B503F51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30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7D66-D5B5-4DCB-B139-4C41AB04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FFFE98-45CA-54A6-5F39-E84B8DEB6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7053D-5B3E-88B8-E0AC-535220DC1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4602E-79ED-94C8-8E8B-19713D88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A81A-A5F1-451E-BE83-2224BB97E70D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1D0E3-44D9-8704-7B08-61284152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91197-4CBA-7086-50D1-23A1A3A8B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45D1A-5B2F-4110-A47C-B6B503F51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596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1F1A3E-2C49-2D0C-F319-4FF795EA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2AAD6-E1B8-273C-0EEF-60780CEBC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709A9-6D1E-308B-CC25-F8C9B9B96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1A81A-A5F1-451E-BE83-2224BB97E70D}" type="datetimeFigureOut">
              <a:rPr lang="en-IN" smtClean="0"/>
              <a:t>31-10-2024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32646-648C-1F1B-F8EE-FBDD0A1DA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A1E5A-E286-3CEF-09EE-416CD271E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45D1A-5B2F-4110-A47C-B6B503F510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93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C938-70CE-4686-7AEE-9FF4C19BA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IN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br>
              <a:rPr lang="en-IN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br>
              <a:rPr lang="en-IN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br>
              <a:rPr lang="en-IN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br>
              <a:rPr lang="en-IN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IN" dirty="0">
                <a:latin typeface="Aparajita" panose="02020603050405020304" pitchFamily="18" charset="0"/>
                <a:cs typeface="Aparajita" panose="02020603050405020304" pitchFamily="18" charset="0"/>
              </a:rPr>
              <a:t>Best Result Original Antenna</a:t>
            </a:r>
            <a:br>
              <a:rPr lang="en-IN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endParaRPr lang="en-IN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69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9EB8D0-4F9C-C1D4-C58F-293E4B2A8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12" y="1059092"/>
            <a:ext cx="4375444" cy="4351338"/>
          </a:xfrm>
        </p:spPr>
      </p:pic>
    </p:spTree>
    <p:extLst>
      <p:ext uri="{BB962C8B-B14F-4D97-AF65-F5344CB8AC3E}">
        <p14:creationId xmlns:p14="http://schemas.microsoft.com/office/powerpoint/2010/main" val="420878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E5D48C-20D0-ED7B-C110-BC3D5EABB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7" y="146429"/>
            <a:ext cx="7001382" cy="32825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9B450B-1D55-3D1F-290B-5295EA648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780" y="3611387"/>
            <a:ext cx="6370006" cy="292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2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5E9807-59F3-8E42-707E-685B49E77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262" y="749773"/>
            <a:ext cx="7107810" cy="517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35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Aparajita</vt:lpstr>
      <vt:lpstr>Arial</vt:lpstr>
      <vt:lpstr>Calibri</vt:lpstr>
      <vt:lpstr>Calibri Light</vt:lpstr>
      <vt:lpstr>Office Theme</vt:lpstr>
      <vt:lpstr>     Best Result Original Antenna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MUZAMMIL IMAM</dc:creator>
  <cp:lastModifiedBy>MD MUZAMMIL IMAM</cp:lastModifiedBy>
  <cp:revision>3</cp:revision>
  <dcterms:created xsi:type="dcterms:W3CDTF">2024-07-29T14:14:10Z</dcterms:created>
  <dcterms:modified xsi:type="dcterms:W3CDTF">2024-10-31T15:43:41Z</dcterms:modified>
</cp:coreProperties>
</file>