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66673-8E2B-45F2-9713-7DC06DCEA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54DA1-4211-4D05-BF0B-9803B48D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C4C33-6DD8-4D1B-A121-1BEF10C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81A05-147B-4DDE-A721-32258823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60614-5802-4376-922A-1692DB08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52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C388-F8D2-494D-A16F-755FFBE5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C64DB5-2241-40E4-8C6C-10B497DD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2B3F4-F164-449F-92BE-57FDBD3B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8FC01-FB03-47BC-BD42-8779C99C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3A69D-B3DE-459C-ACC6-230B2D15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D5AF4D-0349-43E6-BBC2-71AB066D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E4A2FD-DFC8-4FEA-BCAB-6BEDEB73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1215A-29E3-4B04-BB71-18CD49C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27638-CE2C-4B71-A461-D176682D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A4EB7-4814-446E-AC8C-35B6EF57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1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F3151-9E3E-40A8-BF33-59516DCF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AFDE8-9351-44F1-9E85-52352D20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59C51-1CBC-4479-8319-D0FA5EB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74EB2-393B-41FA-B891-B418081E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4D30D-1BAB-4F1F-AC9E-DA24BAF8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0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CC99-BD49-4AFC-996B-8B0D6FC3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7ABDCD-2D9B-4199-B801-1A4AF40D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D282A-30D5-4E90-96FC-672D9194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C165AE-A2FE-4149-A82B-8DC0C080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51F48D-472B-44B1-B811-F19B85B2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6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0CE01-ABF8-4805-93A6-DEE54288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3F257-5C76-4726-880C-C3B8EE792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F9E457-C285-4689-A5A1-B87203490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AE3FF1-8564-4C4E-A4F3-65906BDD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61D02-7008-47E2-AAF1-35F59F5C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8883CE-2EA9-4B0A-B35F-ACA96CF5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3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C63E4-FAEE-4DC0-83B1-D3EF991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0D13C-5ABA-444E-9EC8-6C3F7F4D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CAF246-0E1C-4170-A9A4-AAC8317A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303C90-C179-41D3-BF19-F62978A1B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97F5C6-968D-4272-A2EE-9346A2346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5A259B-30A5-465A-814D-FF520823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D98DDA-1A79-4539-984A-C457CE3A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FBD7B8-F40E-4683-8AEE-703D4571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1CC31-6FE0-4D03-9D9D-C49ABD3E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90BC9-A04B-4304-ADFD-712C760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03EEF5-278B-4B2D-98DB-8AD1F40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42E04A-57C7-4F78-80EB-FAD1A75C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187687-EF81-4708-9630-030855CC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A2B510-F491-4E46-9284-FC280E69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48E4F5-ED52-4727-A332-5F75D33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0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4088C-D54C-4DD7-A24E-F3960F4C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BE6A6-F1CA-48BD-8ED1-8385EA0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5570E7-E090-40B1-840A-97BBCAA6A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6EBC63-7759-4E6B-98BE-7EE6E49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0AC4F-28A1-4582-8E92-C75FBA84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3F1F2-A7CC-4D08-98A0-8DA86F3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4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F3343-1B65-490D-B1F5-FF43FE22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5C8843-791C-4563-8739-32074762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812F4-F2F6-4591-BF40-D58530C9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141752-3182-43BA-9E60-21CE1DB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258217-1705-4867-843E-57F42C07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E30E7-392C-4711-88E8-08F28994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228631-75FE-4E57-BE8E-D1EC095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0D8A68-328D-45AE-A7DC-4700E283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7F6301-907A-4593-9F4B-CBF632696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20F0-BA5E-4183-A67A-002F4B6DE38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58D9B-28AB-466E-B142-080A081C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DA079-8C43-4C41-A456-623120CD8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23E5-D262-495E-9ECD-69116998B1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F9505-C588-4586-BB49-548F8DD9A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025" y="1031875"/>
            <a:ext cx="11287125" cy="2830512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schemeClr val="accent5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pt-BR" sz="11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THE BIG 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6A7EBB-3F67-4B86-8890-6ECED66B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879" y="3682471"/>
            <a:ext cx="5573315" cy="1828006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Carlos Eduardo, Matheus &amp; Marcus Vinicius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C550B02E-3ECB-4C56-8AC9-0C69D54320BF}"/>
              </a:ext>
            </a:extLst>
          </p:cNvPr>
          <p:cNvSpPr/>
          <p:nvPr/>
        </p:nvSpPr>
        <p:spPr>
          <a:xfrm rot="16200000">
            <a:off x="8443913" y="-319088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8F2072E-B01D-4DA1-B519-A6F40D05D1D3}"/>
              </a:ext>
            </a:extLst>
          </p:cNvPr>
          <p:cNvSpPr/>
          <p:nvPr/>
        </p:nvSpPr>
        <p:spPr>
          <a:xfrm rot="5400000">
            <a:off x="319088" y="3109913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A1291E-0C7F-4E66-B172-8559D2FF1999}"/>
              </a:ext>
            </a:extLst>
          </p:cNvPr>
          <p:cNvSpPr txBox="1"/>
          <p:nvPr/>
        </p:nvSpPr>
        <p:spPr>
          <a:xfrm>
            <a:off x="294746" y="277449"/>
            <a:ext cx="3047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Turma : 2190</a:t>
            </a:r>
          </a:p>
          <a:p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Prof.ª: Mariane</a:t>
            </a:r>
          </a:p>
        </p:txBody>
      </p:sp>
      <p:pic>
        <p:nvPicPr>
          <p:cNvPr id="8" name="Picture 6" descr="Marca SATC - SATC">
            <a:extLst>
              <a:ext uri="{FF2B5EF4-FFF2-40B4-BE49-F238E27FC236}">
                <a16:creationId xmlns:a16="http://schemas.microsoft.com/office/drawing/2014/main" id="{D6916B28-4277-4E8A-800A-76532942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06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112CD-A7C1-44EA-AC04-8272C643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F6904-36AF-4459-AA7B-F4933E04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Berlin Sans FB Demi" panose="020E0802020502020306" pitchFamily="34" charset="0"/>
              </a:rPr>
              <a:t>Criar um sistema de controle para uma farmácia.</a:t>
            </a:r>
          </a:p>
          <a:p>
            <a:r>
              <a:rPr lang="pt-BR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</a:rPr>
              <a:t>Criar abas para estoque, vendas, financeiro e funcionários.</a:t>
            </a:r>
          </a:p>
          <a:p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D0600574-E153-42FF-9A46-EACF12E0D86E}"/>
              </a:ext>
            </a:extLst>
          </p:cNvPr>
          <p:cNvSpPr/>
          <p:nvPr/>
        </p:nvSpPr>
        <p:spPr>
          <a:xfrm rot="16200000">
            <a:off x="8443913" y="-319088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DD5D81BE-664F-40F2-B689-A06295F33FFC}"/>
              </a:ext>
            </a:extLst>
          </p:cNvPr>
          <p:cNvSpPr/>
          <p:nvPr/>
        </p:nvSpPr>
        <p:spPr>
          <a:xfrm rot="5400000">
            <a:off x="319088" y="3109913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Picture 6" descr="Marca SATC - SATC">
            <a:extLst>
              <a:ext uri="{FF2B5EF4-FFF2-40B4-BE49-F238E27FC236}">
                <a16:creationId xmlns:a16="http://schemas.microsoft.com/office/drawing/2014/main" id="{4126219B-2C09-475D-8CB0-69C98369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813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8EA43-862C-4B8E-BF26-7AD67E5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471FE-707B-4211-985D-28F1CA00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3" y="1825625"/>
            <a:ext cx="8585200" cy="4351338"/>
          </a:xfrm>
        </p:spPr>
        <p:txBody>
          <a:bodyPr>
            <a:normAutofit/>
          </a:bodyPr>
          <a:lstStyle/>
          <a:p>
            <a:pPr marL="234950" marR="5080" indent="-233680" algn="ctr">
              <a:lnSpc>
                <a:spcPct val="107000"/>
              </a:lnSpc>
              <a:spcAft>
                <a:spcPts val="580"/>
              </a:spcAf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Estoque: </a:t>
            </a:r>
            <a:r>
              <a:rPr lang="pt-BR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Adicionar, Alterar, Pesquisar e Excluir.</a:t>
            </a:r>
            <a:endParaRPr lang="pt-BR" dirty="0">
              <a:solidFill>
                <a:srgbClr val="00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</a:endParaRPr>
          </a:p>
          <a:p>
            <a:pPr marL="234950" marR="5080" indent="-233680" algn="ctr">
              <a:lnSpc>
                <a:spcPct val="107000"/>
              </a:lnSpc>
              <a:spcAft>
                <a:spcPts val="580"/>
              </a:spcAf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Vendas: </a:t>
            </a:r>
            <a:r>
              <a:rPr lang="pt-BR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Cadastrar, Pesquisar, Alterar e Excluir.	</a:t>
            </a:r>
            <a:endParaRPr lang="pt-BR" dirty="0">
              <a:solidFill>
                <a:srgbClr val="00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</a:endParaRPr>
          </a:p>
          <a:p>
            <a:pPr marL="234950" marR="5080" indent="-233680" algn="ctr">
              <a:lnSpc>
                <a:spcPct val="107000"/>
              </a:lnSpc>
              <a:spcAft>
                <a:spcPts val="580"/>
              </a:spcAf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Financeiro: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Exibir Lucro líquido, Lucro Bruto e permitir a pesquisas entre certas datas.</a:t>
            </a:r>
            <a:endParaRPr lang="pt-BR" dirty="0">
              <a:solidFill>
                <a:srgbClr val="000000"/>
              </a:solidFill>
              <a:latin typeface="Berlin Sans FB Demi" panose="020E0802020502020306" pitchFamily="34" charset="0"/>
              <a:ea typeface="Calibri" panose="020F0502020204030204" pitchFamily="34" charset="0"/>
            </a:endParaRPr>
          </a:p>
          <a:p>
            <a:pPr marL="234950" marR="5080" indent="-233680" algn="ctr">
              <a:lnSpc>
                <a:spcPct val="107000"/>
              </a:lnSpc>
              <a:spcAft>
                <a:spcPts val="580"/>
              </a:spcAf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Funcionários: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</a:rPr>
              <a:t>Cadastrar, Alterar, Pesquisar e Excluir.</a:t>
            </a:r>
          </a:p>
          <a:p>
            <a:pPr marL="234950" marR="5080" indent="-233680" algn="ctr">
              <a:lnSpc>
                <a:spcPct val="107000"/>
              </a:lnSpc>
              <a:spcAft>
                <a:spcPts val="580"/>
              </a:spcAf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</a:rPr>
              <a:t>Sair: </a:t>
            </a:r>
            <a:r>
              <a:rPr lang="pt-BR" dirty="0">
                <a:solidFill>
                  <a:srgbClr val="000000"/>
                </a:solidFill>
                <a:latin typeface="Berlin Sans FB Demi" panose="020E0802020502020306" pitchFamily="34" charset="0"/>
                <a:ea typeface="Calibri" panose="020F0502020204030204" pitchFamily="34" charset="0"/>
              </a:rPr>
              <a:t>Fechar o programa</a:t>
            </a:r>
            <a:endParaRPr lang="pt-BR" dirty="0">
              <a:solidFill>
                <a:srgbClr val="00000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</a:endParaRPr>
          </a:p>
          <a:p>
            <a:pPr algn="ctr"/>
            <a:endParaRPr lang="pt-BR" dirty="0">
              <a:latin typeface="Berlin Sans FB Demi" panose="020E0802020502020306" pitchFamily="34" charset="0"/>
            </a:endParaRP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8733BAD-216A-4132-8789-41534489E156}"/>
              </a:ext>
            </a:extLst>
          </p:cNvPr>
          <p:cNvSpPr/>
          <p:nvPr/>
        </p:nvSpPr>
        <p:spPr>
          <a:xfrm rot="16200000">
            <a:off x="8443913" y="-319088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66E28D05-F545-4BEB-9181-997A378C6C18}"/>
              </a:ext>
            </a:extLst>
          </p:cNvPr>
          <p:cNvSpPr/>
          <p:nvPr/>
        </p:nvSpPr>
        <p:spPr>
          <a:xfrm rot="5400000">
            <a:off x="319088" y="3109913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Picture 6" descr="Marca SATC - SATC">
            <a:extLst>
              <a:ext uri="{FF2B5EF4-FFF2-40B4-BE49-F238E27FC236}">
                <a16:creationId xmlns:a16="http://schemas.microsoft.com/office/drawing/2014/main" id="{EB06A7CC-9633-4C9B-8AAB-043CBD50D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1163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8EA43-862C-4B8E-BF26-7AD67E51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471FE-707B-4211-985D-28F1CA00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Berlin Sans FB Demi" panose="020E0802020502020306" pitchFamily="34" charset="0"/>
              </a:rPr>
              <a:t>Visual Studio </a:t>
            </a:r>
            <a:r>
              <a:rPr lang="pt-BR" sz="3600" dirty="0" err="1">
                <a:latin typeface="Berlin Sans FB Demi" panose="020E0802020502020306" pitchFamily="34" charset="0"/>
              </a:rPr>
              <a:t>Code</a:t>
            </a:r>
            <a:endParaRPr lang="pt-BR" sz="3600" dirty="0">
              <a:latin typeface="Berlin Sans FB Demi" panose="020E0802020502020306" pitchFamily="34" charset="0"/>
            </a:endParaRPr>
          </a:p>
          <a:p>
            <a:r>
              <a:rPr lang="pt-BR" sz="3600" dirty="0" err="1">
                <a:latin typeface="Berlin Sans FB Demi" panose="020E0802020502020306" pitchFamily="34" charset="0"/>
              </a:rPr>
              <a:t>Tkinter</a:t>
            </a:r>
            <a:endParaRPr lang="pt-BR" sz="3600" dirty="0">
              <a:latin typeface="Berlin Sans FB Demi" panose="020E0802020502020306" pitchFamily="34" charset="0"/>
            </a:endParaRPr>
          </a:p>
          <a:p>
            <a:r>
              <a:rPr lang="pt-BR" sz="3600" dirty="0">
                <a:latin typeface="Berlin Sans FB Demi" panose="020E0802020502020306" pitchFamily="34" charset="0"/>
              </a:rPr>
              <a:t>MySQL Workbench</a:t>
            </a:r>
          </a:p>
          <a:p>
            <a:r>
              <a:rPr lang="pt-BR" sz="3600" dirty="0">
                <a:latin typeface="Berlin Sans FB Demi" panose="020E0802020502020306" pitchFamily="34" charset="0"/>
              </a:rPr>
              <a:t>Python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03D244A-2378-40EE-87C4-A0DA2820A488}"/>
              </a:ext>
            </a:extLst>
          </p:cNvPr>
          <p:cNvSpPr/>
          <p:nvPr/>
        </p:nvSpPr>
        <p:spPr>
          <a:xfrm rot="16200000">
            <a:off x="8443913" y="-319088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FFE93D9C-7EA8-4145-9CE6-C2478F4556F8}"/>
              </a:ext>
            </a:extLst>
          </p:cNvPr>
          <p:cNvSpPr/>
          <p:nvPr/>
        </p:nvSpPr>
        <p:spPr>
          <a:xfrm rot="5400000">
            <a:off x="319088" y="3109913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Picture 6" descr="Marca SATC - SATC">
            <a:extLst>
              <a:ext uri="{FF2B5EF4-FFF2-40B4-BE49-F238E27FC236}">
                <a16:creationId xmlns:a16="http://schemas.microsoft.com/office/drawing/2014/main" id="{43E3162D-17C9-4056-91AD-B9EB57FD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6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56D57-1FD5-4A34-B261-78B6D97E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Print</a:t>
            </a:r>
            <a:endParaRPr lang="pt-BR" sz="8000" dirty="0"/>
          </a:p>
        </p:txBody>
      </p:sp>
      <p:pic>
        <p:nvPicPr>
          <p:cNvPr id="3" name="Picture 6" descr="Marca SATC - SATC">
            <a:extLst>
              <a:ext uri="{FF2B5EF4-FFF2-40B4-BE49-F238E27FC236}">
                <a16:creationId xmlns:a16="http://schemas.microsoft.com/office/drawing/2014/main" id="{F6E12E02-1383-48F8-A32D-34204009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FD59FE-828D-4C31-B49C-23018B714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97234"/>
            <a:ext cx="9575800" cy="44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3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56D57-1FD5-4A34-B261-78B6D97E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Print</a:t>
            </a:r>
            <a:endParaRPr lang="pt-BR" sz="8000" dirty="0"/>
          </a:p>
        </p:txBody>
      </p:sp>
      <p:pic>
        <p:nvPicPr>
          <p:cNvPr id="3" name="Picture 6" descr="Marca SATC - SATC">
            <a:extLst>
              <a:ext uri="{FF2B5EF4-FFF2-40B4-BE49-F238E27FC236}">
                <a16:creationId xmlns:a16="http://schemas.microsoft.com/office/drawing/2014/main" id="{F6E12E02-1383-48F8-A32D-342040095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26471C-BF16-48F2-AE85-DFFD685EF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14" y="1770062"/>
            <a:ext cx="7593772" cy="3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A21F-0B2B-4ECF-A9B3-BF0CAFED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Link</a:t>
            </a:r>
            <a:endParaRPr lang="pt-BR" sz="8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4E6F6-5230-4604-8C8F-9C3910AF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08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Berlin Sans FB Demi" panose="020E0802020502020306" pitchFamily="34" charset="0"/>
              </a:rPr>
              <a:t>https://search.app?link=https%3A%2F%2Fgithub.com%2FMDMcodes%2FProjetoFinal&amp;utm_campaign=aga&amp;utm_source=agsadl1%2Csh%2Fx%2Fgs%2Fm2%2F4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3FE62DA2-3731-4B5C-AEA6-4740D1124D31}"/>
              </a:ext>
            </a:extLst>
          </p:cNvPr>
          <p:cNvSpPr/>
          <p:nvPr/>
        </p:nvSpPr>
        <p:spPr>
          <a:xfrm rot="16200000">
            <a:off x="8443913" y="-319088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1FF4CA1F-5377-480E-B707-7EEBA0606A97}"/>
              </a:ext>
            </a:extLst>
          </p:cNvPr>
          <p:cNvSpPr/>
          <p:nvPr/>
        </p:nvSpPr>
        <p:spPr>
          <a:xfrm rot="5400000">
            <a:off x="319088" y="3109913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1783C340-9A8E-4FA4-8F03-CB5F24B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37" y="3572934"/>
            <a:ext cx="2310726" cy="2296054"/>
          </a:xfrm>
          <a:prstGeom prst="rect">
            <a:avLst/>
          </a:prstGeom>
        </p:spPr>
      </p:pic>
      <p:pic>
        <p:nvPicPr>
          <p:cNvPr id="7" name="Picture 6" descr="Marca SATC - SATC">
            <a:extLst>
              <a:ext uri="{FF2B5EF4-FFF2-40B4-BE49-F238E27FC236}">
                <a16:creationId xmlns:a16="http://schemas.microsoft.com/office/drawing/2014/main" id="{2DE8D969-C1C8-4EB1-A62C-2D446973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681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6B140D43-7303-42AA-B646-C4CB3E3C0FA4}"/>
              </a:ext>
            </a:extLst>
          </p:cNvPr>
          <p:cNvSpPr/>
          <p:nvPr/>
        </p:nvSpPr>
        <p:spPr>
          <a:xfrm rot="16200000">
            <a:off x="8443913" y="-319088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AF75EC40-4C7B-4AA3-B5E2-985C376D7D11}"/>
              </a:ext>
            </a:extLst>
          </p:cNvPr>
          <p:cNvSpPr/>
          <p:nvPr/>
        </p:nvSpPr>
        <p:spPr>
          <a:xfrm rot="5400000">
            <a:off x="319088" y="3109913"/>
            <a:ext cx="3429000" cy="4067175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B59E1FE-2EE6-43A8-AF1E-FF2D5EE0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45745"/>
            <a:ext cx="10515600" cy="29665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b="1" dirty="0">
                <a:solidFill>
                  <a:schemeClr val="accent5">
                    <a:lumMod val="75000"/>
                  </a:schemeClr>
                </a:solidFill>
                <a:latin typeface="Berlin Sans FB Demi" panose="020E0802020502020306" pitchFamily="34" charset="0"/>
              </a:rPr>
              <a:t>Obrigado pela atenção</a:t>
            </a:r>
          </a:p>
        </p:txBody>
      </p:sp>
      <p:pic>
        <p:nvPicPr>
          <p:cNvPr id="8" name="Picture 6" descr="Marca SATC - SATC">
            <a:extLst>
              <a:ext uri="{FF2B5EF4-FFF2-40B4-BE49-F238E27FC236}">
                <a16:creationId xmlns:a16="http://schemas.microsoft.com/office/drawing/2014/main" id="{CAF5E7A4-E625-4D0E-9C4F-0E762A29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555" y="5164137"/>
            <a:ext cx="1220490" cy="1200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9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Tema do Office</vt:lpstr>
      <vt:lpstr>THE BIG ONES</vt:lpstr>
      <vt:lpstr>Objetivo</vt:lpstr>
      <vt:lpstr>Funcionalidades</vt:lpstr>
      <vt:lpstr>Ferramentas</vt:lpstr>
      <vt:lpstr>Print</vt:lpstr>
      <vt:lpstr>Print</vt:lpstr>
      <vt:lpstr>Link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Maravai Zeferino</dc:creator>
  <cp:lastModifiedBy>Carlos Eduardo Maravai Zeferino</cp:lastModifiedBy>
  <cp:revision>15</cp:revision>
  <dcterms:created xsi:type="dcterms:W3CDTF">2024-11-19T19:11:02Z</dcterms:created>
  <dcterms:modified xsi:type="dcterms:W3CDTF">2024-11-26T17:43:25Z</dcterms:modified>
</cp:coreProperties>
</file>