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408176"/>
            <a:ext cx="8689976" cy="4352544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Algerian" panose="04020705040A02060702" pitchFamily="82" charset="0"/>
              </a:rPr>
              <a:t>Green Banking: Pioneering a Sustainable Future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             Presented by: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             Khaled </a:t>
            </a:r>
            <a:r>
              <a:rPr lang="en-GB" sz="2000" dirty="0" err="1">
                <a:solidFill>
                  <a:schemeClr val="tx1"/>
                </a:solidFill>
              </a:rPr>
              <a:t>Masud</a:t>
            </a:r>
            <a:endParaRPr lang="en-GB" sz="2000" dirty="0">
              <a:solidFill>
                <a:schemeClr val="tx1"/>
              </a:solidFill>
            </a:endParaRP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             Roll: 01-041-16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5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500" y="1435438"/>
            <a:ext cx="7997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Introduction </a:t>
            </a:r>
            <a:r>
              <a:rPr lang="en-US" sz="2800" b="1" dirty="0"/>
              <a:t>to Green </a:t>
            </a:r>
            <a:r>
              <a:rPr lang="en-US" sz="2800" b="1" dirty="0" smtClean="0"/>
              <a:t>Banking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Definition:</a:t>
            </a:r>
            <a:r>
              <a:rPr lang="en-US" sz="2800" dirty="0"/>
              <a:t> Green banking integrates environmental considerations into traditional banking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</a:t>
            </a:r>
            <a:r>
              <a:rPr lang="en-US" sz="2800" dirty="0"/>
              <a:t> To promote sustainable development, reduce environmental risks, and encourage environmentally conscious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Principle:</a:t>
            </a:r>
            <a:r>
              <a:rPr lang="en-US" sz="2800" dirty="0"/>
              <a:t> "Profit with responsibility."</a:t>
            </a:r>
          </a:p>
        </p:txBody>
      </p:sp>
    </p:spTree>
    <p:extLst>
      <p:ext uri="{BB962C8B-B14F-4D97-AF65-F5344CB8AC3E}">
        <p14:creationId xmlns:p14="http://schemas.microsoft.com/office/powerpoint/2010/main" val="330817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3700" y="6262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        Why </a:t>
            </a:r>
            <a:r>
              <a:rPr lang="en-US" sz="2400" b="1" dirty="0"/>
              <a:t>Green Banking </a:t>
            </a:r>
            <a:r>
              <a:rPr lang="en-US" sz="2400" b="1" dirty="0" smtClean="0"/>
              <a:t>Matters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Environmental Impact of Banking: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Paper usage and energy consumption.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Financing environmentally harmful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Global Challenges: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Climate change and pollution.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Need for sustainable economic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Role of Banks: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Financial influencers for green energy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Enablers of eco-friendly initiatives.</a:t>
            </a:r>
          </a:p>
        </p:txBody>
      </p:sp>
    </p:spTree>
    <p:extLst>
      <p:ext uri="{BB962C8B-B14F-4D97-AF65-F5344CB8AC3E}">
        <p14:creationId xmlns:p14="http://schemas.microsoft.com/office/powerpoint/2010/main" val="7737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0" y="9945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        Features </a:t>
            </a:r>
            <a:r>
              <a:rPr lang="en-US" sz="2400" b="1" dirty="0"/>
              <a:t>of Green </a:t>
            </a:r>
            <a:r>
              <a:rPr lang="en-US" sz="2400" b="1" dirty="0" smtClean="0"/>
              <a:t>Banking</a:t>
            </a:r>
          </a:p>
          <a:p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Green Products &amp; Services: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Green loans for renewable energy projects.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Eco-friendly credit cards with reduced carbon footprints.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Digital Banking: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Online transactions to reduce paper use.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Mobile apps and e-statements.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Sustainable Investments: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Funding green businesses and startups.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Encouraging carbon trading and clean energy bonds.</a:t>
            </a:r>
          </a:p>
        </p:txBody>
      </p:sp>
    </p:spTree>
    <p:extLst>
      <p:ext uri="{BB962C8B-B14F-4D97-AF65-F5344CB8AC3E}">
        <p14:creationId xmlns:p14="http://schemas.microsoft.com/office/powerpoint/2010/main" val="2001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0200" y="8294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           Benefits </a:t>
            </a:r>
            <a:r>
              <a:rPr lang="en-US" sz="2400" b="1" dirty="0"/>
              <a:t>of Green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For Banks: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Improved reputation and brand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Long-term profitability through sustainable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For Customers: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eco-friendly financial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Opportunities for green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For the Environment: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carbon emissions and deforestation.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for renewable energy and conservation efforts.</a:t>
            </a:r>
          </a:p>
        </p:txBody>
      </p:sp>
    </p:spTree>
    <p:extLst>
      <p:ext uri="{BB962C8B-B14F-4D97-AF65-F5344CB8AC3E}">
        <p14:creationId xmlns:p14="http://schemas.microsoft.com/office/powerpoint/2010/main" val="218785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4500" y="104053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      Global </a:t>
            </a:r>
            <a:r>
              <a:rPr lang="en-US" sz="2400" b="1" dirty="0"/>
              <a:t>Leaders in Green </a:t>
            </a:r>
            <a:r>
              <a:rPr lang="en-US" sz="2400" b="1" dirty="0" smtClean="0"/>
              <a:t>Banking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Triodos</a:t>
            </a:r>
            <a:r>
              <a:rPr lang="en-US" sz="2400" b="1" dirty="0"/>
              <a:t> Bank (Netherlands):</a:t>
            </a:r>
            <a:r>
              <a:rPr lang="en-US" sz="2400" dirty="0"/>
              <a:t> Fully dedicated to sustainable banking.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Yes Bank (India):</a:t>
            </a:r>
            <a:r>
              <a:rPr lang="en-US" sz="2400" dirty="0"/>
              <a:t> Committed to renewable energy financing.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Bank of America (USA):</a:t>
            </a:r>
            <a:r>
              <a:rPr lang="en-US" sz="2400" dirty="0"/>
              <a:t> Green bonds for sustainable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HSBC (UK):</a:t>
            </a:r>
            <a:r>
              <a:rPr lang="en-US" sz="2400" dirty="0"/>
              <a:t> Green finance initiatives for climate resilience.</a:t>
            </a:r>
          </a:p>
        </p:txBody>
      </p:sp>
    </p:spTree>
    <p:extLst>
      <p:ext uri="{BB962C8B-B14F-4D97-AF65-F5344CB8AC3E}">
        <p14:creationId xmlns:p14="http://schemas.microsoft.com/office/powerpoint/2010/main" val="44557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3700" y="10568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     Solutions </a:t>
            </a:r>
            <a:r>
              <a:rPr lang="en-US" sz="2400" b="1" dirty="0"/>
              <a:t>and </a:t>
            </a:r>
            <a:r>
              <a:rPr lang="en-US" sz="2400" b="1" dirty="0" smtClean="0"/>
              <a:t>Recommendations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Public Awareness Campaigns:</a:t>
            </a:r>
            <a:r>
              <a:rPr lang="en-US" sz="2400" dirty="0"/>
              <a:t> Educate customers about green banking benefits.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Government Incentives:</a:t>
            </a:r>
            <a:r>
              <a:rPr lang="en-US" sz="2400" dirty="0"/>
              <a:t> Tax benefits and subsidies for green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Collaboration:</a:t>
            </a:r>
            <a:r>
              <a:rPr lang="en-US" sz="2400" dirty="0"/>
              <a:t> Partnerships between banks, governments, and NGOs.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Technology Adoption:</a:t>
            </a:r>
            <a:r>
              <a:rPr lang="en-US" sz="2400" dirty="0"/>
              <a:t> Investment in AI and </a:t>
            </a:r>
            <a:r>
              <a:rPr lang="en-US" sz="2400" dirty="0" err="1"/>
              <a:t>blockchain</a:t>
            </a:r>
            <a:r>
              <a:rPr lang="en-US" sz="2400" dirty="0"/>
              <a:t> for efficient operations.</a:t>
            </a:r>
          </a:p>
        </p:txBody>
      </p:sp>
    </p:spTree>
    <p:extLst>
      <p:ext uri="{BB962C8B-B14F-4D97-AF65-F5344CB8AC3E}">
        <p14:creationId xmlns:p14="http://schemas.microsoft.com/office/powerpoint/2010/main" val="153440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737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                       Conclusion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Call to Action:</a:t>
            </a:r>
            <a:r>
              <a:rPr lang="en-US" sz="2400" dirty="0"/>
              <a:t> "Join the movement for a greener planet with Green Banking."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Final Thought:</a:t>
            </a:r>
            <a:r>
              <a:rPr lang="en-US" sz="2400" dirty="0"/>
              <a:t> "Small steps in finance can lead to a giant leap for sustainability."</a:t>
            </a:r>
          </a:p>
        </p:txBody>
      </p:sp>
    </p:spTree>
    <p:extLst>
      <p:ext uri="{BB962C8B-B14F-4D97-AF65-F5344CB8AC3E}">
        <p14:creationId xmlns:p14="http://schemas.microsoft.com/office/powerpoint/2010/main" val="10285714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355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2024-12-06T16:32:18Z</dcterms:created>
  <dcterms:modified xsi:type="dcterms:W3CDTF">2024-12-06T16:56:00Z</dcterms:modified>
</cp:coreProperties>
</file>