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7" r:id="rId9"/>
    <p:sldId id="268" r:id="rId10"/>
    <p:sldId id="260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83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65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6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6497" y="1073944"/>
            <a:ext cx="7065300" cy="47100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CSE347: Information System Analysis and Design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sz="2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07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85" name="Google Shape;85;p13"/>
          <p:cNvSpPr/>
          <p:nvPr/>
        </p:nvSpPr>
        <p:spPr>
          <a:xfrm>
            <a:off x="0" y="6163732"/>
            <a:ext cx="12192000" cy="694267"/>
          </a:xfrm>
          <a:prstGeom prst="rect">
            <a:avLst/>
          </a:prstGeom>
          <a:solidFill>
            <a:srgbClr val="222A3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772800" y="0"/>
            <a:ext cx="8419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38AB0-A1B8-4AB7-B60C-926E6062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79" y="65166"/>
            <a:ext cx="7106642" cy="6439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6FE1F-523D-44E3-BB96-536C8FBCEA55}"/>
              </a:ext>
            </a:extLst>
          </p:cNvPr>
          <p:cNvSpPr txBox="1"/>
          <p:nvPr/>
        </p:nvSpPr>
        <p:spPr>
          <a:xfrm>
            <a:off x="6705600" y="618066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772800" y="0"/>
            <a:ext cx="8419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6FE1F-523D-44E3-BB96-536C8FBCEA55}"/>
              </a:ext>
            </a:extLst>
          </p:cNvPr>
          <p:cNvSpPr txBox="1"/>
          <p:nvPr/>
        </p:nvSpPr>
        <p:spPr>
          <a:xfrm>
            <a:off x="6705600" y="618066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37A25-8D91-4D1D-8DEE-F7613F3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721" y="787930"/>
            <a:ext cx="7989358" cy="43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0" y="6062150"/>
            <a:ext cx="12192000" cy="7959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2000" cy="612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0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Presented</a:t>
            </a:r>
            <a:r>
              <a:rPr lang="en-US" sz="2400" b="1" dirty="0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Group: 05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2" name="Google Shape;92;p14"/>
          <p:cNvSpPr/>
          <p:nvPr/>
        </p:nvSpPr>
        <p:spPr>
          <a:xfrm>
            <a:off x="2192867" y="2506133"/>
            <a:ext cx="7738533" cy="272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51FE6-C6EC-4D3A-9403-C347789E6F13}"/>
              </a:ext>
            </a:extLst>
          </p:cNvPr>
          <p:cNvSpPr txBox="1"/>
          <p:nvPr/>
        </p:nvSpPr>
        <p:spPr>
          <a:xfrm>
            <a:off x="4008966" y="2844224"/>
            <a:ext cx="4106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Nazmul Hasan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2021-3-60-150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Ananna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2022-1-60-148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12192000" cy="5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Presented to: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 Raihan Ul Islam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Associate Professor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Department of Computer Science and Engineering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East West 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9" name="Google Shape;99;p15"/>
          <p:cNvSpPr/>
          <p:nvPr/>
        </p:nvSpPr>
        <p:spPr>
          <a:xfrm>
            <a:off x="0" y="6062150"/>
            <a:ext cx="12192000" cy="795900"/>
          </a:xfrm>
          <a:prstGeom prst="rect">
            <a:avLst/>
          </a:prstGeom>
          <a:solidFill>
            <a:srgbClr val="222A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5435600" y="2890390"/>
            <a:ext cx="582506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Website</a:t>
            </a:r>
            <a:endParaRPr dirty="0"/>
          </a:p>
        </p:txBody>
      </p:sp>
      <p:sp>
        <p:nvSpPr>
          <p:cNvPr id="105" name="Google Shape;105;p16"/>
          <p:cNvSpPr/>
          <p:nvPr/>
        </p:nvSpPr>
        <p:spPr>
          <a:xfrm>
            <a:off x="1659467" y="1066800"/>
            <a:ext cx="1617133" cy="2362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sz="4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00" y="3429000"/>
            <a:ext cx="7605485" cy="345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4" y="141801"/>
            <a:ext cx="6995887" cy="2677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772800" y="0"/>
            <a:ext cx="8419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972451"/>
            <a:ext cx="6894286" cy="49493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65" y="1088571"/>
            <a:ext cx="5381277" cy="4499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CACE2-6D02-455D-B113-0E1A64A2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96" y="225592"/>
            <a:ext cx="3886742" cy="594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07ADD-9CF9-4EF2-817B-98EE481DA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334" y="482803"/>
            <a:ext cx="3589867" cy="5687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6C42EC-8FA6-4B70-BBB4-5F44C2AB0555}"/>
              </a:ext>
            </a:extLst>
          </p:cNvPr>
          <p:cNvSpPr txBox="1"/>
          <p:nvPr/>
        </p:nvSpPr>
        <p:spPr>
          <a:xfrm>
            <a:off x="7009502" y="6232298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07264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728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F73159-5B85-452A-9FFB-4A4800A4A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8"/>
          <a:stretch/>
        </p:blipFill>
        <p:spPr>
          <a:xfrm>
            <a:off x="5369603" y="1168399"/>
            <a:ext cx="5449060" cy="4233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9A551A-50C8-4924-AA10-C371D8AEDD1D}"/>
              </a:ext>
            </a:extLst>
          </p:cNvPr>
          <p:cNvSpPr txBox="1"/>
          <p:nvPr/>
        </p:nvSpPr>
        <p:spPr>
          <a:xfrm>
            <a:off x="6684433" y="590126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6478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71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ananna148@outlook.com</cp:lastModifiedBy>
  <cp:revision>7</cp:revision>
  <dcterms:modified xsi:type="dcterms:W3CDTF">2024-05-27T17:00:08Z</dcterms:modified>
</cp:coreProperties>
</file>