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c3b06a6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c3b06a6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c3b06a6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c3b06a6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c3b06a62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c3b06a62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c3b06a62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c3b06a6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c3b06a6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c3b06a6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c3b06a6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c3b06a6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c3b06a6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5c3b06a6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c3b06a6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c3b06a6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c3b06a62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5c3b06a62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TORPEDO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un groupe dont on ne citera pas le nom parce qu’il est vraiment éclatax!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Merci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Equipe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59300" y="1534675"/>
            <a:ext cx="85206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BERTRAND Julien</a:t>
            </a:r>
            <a:r>
              <a:rPr lang="fr"/>
              <a:t> - Contributeur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DELOSIERES Guillaume</a:t>
            </a:r>
            <a:r>
              <a:rPr lang="fr"/>
              <a:t> - Contributeur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GARCIA Juan Pablo</a:t>
            </a:r>
            <a:r>
              <a:rPr lang="fr"/>
              <a:t> - Contributeur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DOUBRE Maxime</a:t>
            </a:r>
            <a:r>
              <a:rPr lang="fr"/>
              <a:t> - Chef de projet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99" y="1178275"/>
            <a:ext cx="4953999" cy="27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</a:t>
            </a:r>
            <a:endParaRPr b="1"/>
          </a:p>
        </p:txBody>
      </p:sp>
      <p:cxnSp>
        <p:nvCxnSpPr>
          <p:cNvPr id="104" name="Google Shape;104;p16"/>
          <p:cNvCxnSpPr/>
          <p:nvPr/>
        </p:nvCxnSpPr>
        <p:spPr>
          <a:xfrm>
            <a:off x="2340300" y="1585366"/>
            <a:ext cx="443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772504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2340300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 rot="10800000">
            <a:off x="2340300" y="3579791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2654354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2968409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3282463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3596517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3910571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4224626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4538680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4852734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166789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5480843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5794897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23006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6108951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2340300" y="3246852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2340300" y="2913913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2340300" y="2580975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2340300" y="2248036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 flipH="1" rot="10800000">
            <a:off x="2340300" y="1915097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2988050" y="1926500"/>
            <a:ext cx="294300" cy="31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873100" y="1592588"/>
            <a:ext cx="294300" cy="315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501225" y="2928438"/>
            <a:ext cx="294300" cy="315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999" y="1375600"/>
            <a:ext cx="745774" cy="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</a:t>
            </a:r>
            <a:endParaRPr b="1"/>
          </a:p>
        </p:txBody>
      </p:sp>
      <p:cxnSp>
        <p:nvCxnSpPr>
          <p:cNvPr id="135" name="Google Shape;135;p17"/>
          <p:cNvCxnSpPr/>
          <p:nvPr/>
        </p:nvCxnSpPr>
        <p:spPr>
          <a:xfrm>
            <a:off x="2340300" y="1585366"/>
            <a:ext cx="443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6772504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2340300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 flipH="1" rot="10800000">
            <a:off x="2340300" y="3579791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2654354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2968409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3282463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3596517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3910571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4224626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4538680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852734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5166789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5480843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5794897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6423006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6108951" y="1552050"/>
            <a:ext cx="21000" cy="20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 flipH="1" rot="10800000">
            <a:off x="2340300" y="3246852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 flipH="1" rot="10800000">
            <a:off x="2340300" y="2913913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 rot="10800000">
            <a:off x="2340300" y="2580975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 flipH="1" rot="10800000">
            <a:off x="2340300" y="2248036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/>
          <p:nvPr/>
        </p:nvCxnSpPr>
        <p:spPr>
          <a:xfrm flipH="1" rot="10800000">
            <a:off x="2340300" y="1915097"/>
            <a:ext cx="4463400" cy="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2988050" y="1926500"/>
            <a:ext cx="294300" cy="31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873100" y="1592588"/>
            <a:ext cx="294300" cy="315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5501225" y="2928438"/>
            <a:ext cx="294300" cy="315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900" y="1032550"/>
            <a:ext cx="594800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062" y="1392325"/>
            <a:ext cx="594800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25" y="2395213"/>
            <a:ext cx="594800" cy="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Moyens</a:t>
            </a:r>
            <a:endParaRPr b="1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75" y="1689250"/>
            <a:ext cx="2284587" cy="17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118475" y="1140975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X2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352" y="1531088"/>
            <a:ext cx="2081300" cy="2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3795900" y="1140963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X1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050" y="1649913"/>
            <a:ext cx="3277262" cy="184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6539250" y="1140963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X1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Comment ?</a:t>
            </a:r>
            <a:endParaRPr b="1"/>
          </a:p>
        </p:txBody>
      </p:sp>
      <p:cxnSp>
        <p:nvCxnSpPr>
          <p:cNvPr id="179" name="Google Shape;179;p19"/>
          <p:cNvCxnSpPr/>
          <p:nvPr/>
        </p:nvCxnSpPr>
        <p:spPr>
          <a:xfrm>
            <a:off x="2355900" y="2571741"/>
            <a:ext cx="443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276" y="2127838"/>
            <a:ext cx="1307249" cy="7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Comment ?</a:t>
            </a:r>
            <a:endParaRPr b="1"/>
          </a:p>
        </p:txBody>
      </p:sp>
      <p:cxnSp>
        <p:nvCxnSpPr>
          <p:cNvPr id="186" name="Google Shape;186;p20"/>
          <p:cNvCxnSpPr/>
          <p:nvPr/>
        </p:nvCxnSpPr>
        <p:spPr>
          <a:xfrm>
            <a:off x="2355900" y="2571741"/>
            <a:ext cx="443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276" y="2127838"/>
            <a:ext cx="1307249" cy="735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0"/>
          <p:cNvCxnSpPr/>
          <p:nvPr/>
        </p:nvCxnSpPr>
        <p:spPr>
          <a:xfrm>
            <a:off x="4570196" y="1552200"/>
            <a:ext cx="3600" cy="20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Comment ?</a:t>
            </a:r>
            <a:endParaRPr b="1"/>
          </a:p>
        </p:txBody>
      </p:sp>
      <p:sp>
        <p:nvSpPr>
          <p:cNvPr id="194" name="Google Shape;194;p21"/>
          <p:cNvSpPr/>
          <p:nvPr/>
        </p:nvSpPr>
        <p:spPr>
          <a:xfrm>
            <a:off x="3238500" y="1322850"/>
            <a:ext cx="2667000" cy="2497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00" y="1857100"/>
            <a:ext cx="1187600" cy="1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