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9"/>
    <p:sldId id="259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57BDFEDB-1F44-406D-89A5-9C938978507A}">
          <p14:sldIdLst>
            <p14:sldId id="256"/>
            <p14:sldId id="257"/>
          </p14:sldIdLst>
        </p14:section>
        <p14:section name="Seção sem Título" id="{38C0F758-A520-48ED-930A-EE9F833EEB0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9" d="100"/>
          <a:sy n="69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microsoft.com/office/2016/11/relationships/changesInfo" Target="changesInfos/changesInfo1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con de Oliveira" userId="78dca41b0f7ea1e8" providerId="LiveId" clId="{29832533-A38B-4D1A-9E17-3C69848F07E5}"/>
    <pc:docChg chg="custSel modSld">
      <pc:chgData name="Maicon de Oliveira" userId="78dca41b0f7ea1e8" providerId="LiveId" clId="{29832533-A38B-4D1A-9E17-3C69848F07E5}" dt="2025-07-03T15:13:07.787" v="14" actId="478"/>
      <pc:docMkLst>
        <pc:docMk/>
      </pc:docMkLst>
      <pc:sldChg chg="delSp modSp mod">
        <pc:chgData name="Maicon de Oliveira" userId="78dca41b0f7ea1e8" providerId="LiveId" clId="{29832533-A38B-4D1A-9E17-3C69848F07E5}" dt="2025-07-03T15:13:05.484" v="9" actId="478"/>
        <pc:sldMkLst>
          <pc:docMk/>
          <pc:sldMk cId="3750130117" sldId="256"/>
        </pc:sldMkLst>
        <pc:picChg chg="del">
          <ac:chgData name="Maicon de Oliveira" userId="78dca41b0f7ea1e8" providerId="LiveId" clId="{29832533-A38B-4D1A-9E17-3C69848F07E5}" dt="2025-07-03T15:13:05.484" v="9" actId="478"/>
          <ac:picMkLst>
            <pc:docMk/>
            <pc:sldMk cId="3750130117" sldId="256"/>
            <ac:picMk id="9" creationId="{13EEDEF6-B07E-92CE-A175-847670AB3712}"/>
          </ac:picMkLst>
        </pc:picChg>
        <pc:picChg chg="del">
          <ac:chgData name="Maicon de Oliveira" userId="78dca41b0f7ea1e8" providerId="LiveId" clId="{29832533-A38B-4D1A-9E17-3C69848F07E5}" dt="2025-07-03T15:13:04.626" v="7" actId="478"/>
          <ac:picMkLst>
            <pc:docMk/>
            <pc:sldMk cId="3750130117" sldId="256"/>
            <ac:picMk id="15" creationId="{912B8D43-CC06-C2AC-B13B-EBEEA64A99A4}"/>
          </ac:picMkLst>
        </pc:picChg>
        <pc:picChg chg="del">
          <ac:chgData name="Maicon de Oliveira" userId="78dca41b0f7ea1e8" providerId="LiveId" clId="{29832533-A38B-4D1A-9E17-3C69848F07E5}" dt="2025-07-03T15:13:05.014" v="8" actId="478"/>
          <ac:picMkLst>
            <pc:docMk/>
            <pc:sldMk cId="3750130117" sldId="256"/>
            <ac:picMk id="19" creationId="{A4DFCBC8-91F1-0049-D115-6E04C2E4B84C}"/>
          </ac:picMkLst>
        </pc:picChg>
        <pc:picChg chg="del">
          <ac:chgData name="Maicon de Oliveira" userId="78dca41b0f7ea1e8" providerId="LiveId" clId="{29832533-A38B-4D1A-9E17-3C69848F07E5}" dt="2025-07-03T15:13:03.481" v="5" actId="478"/>
          <ac:picMkLst>
            <pc:docMk/>
            <pc:sldMk cId="3750130117" sldId="256"/>
            <ac:picMk id="21" creationId="{016F0AE4-538B-DC00-2B71-5B5E4A68D6DC}"/>
          </ac:picMkLst>
        </pc:picChg>
        <pc:picChg chg="del">
          <ac:chgData name="Maicon de Oliveira" userId="78dca41b0f7ea1e8" providerId="LiveId" clId="{29832533-A38B-4D1A-9E17-3C69848F07E5}" dt="2025-07-03T15:13:01.409" v="1" actId="478"/>
          <ac:picMkLst>
            <pc:docMk/>
            <pc:sldMk cId="3750130117" sldId="256"/>
            <ac:picMk id="23" creationId="{E8C33A46-0AD5-FFA3-A130-295F94E63D9C}"/>
          </ac:picMkLst>
        </pc:picChg>
        <pc:picChg chg="del">
          <ac:chgData name="Maicon de Oliveira" userId="78dca41b0f7ea1e8" providerId="LiveId" clId="{29832533-A38B-4D1A-9E17-3C69848F07E5}" dt="2025-07-03T15:13:02.847" v="4" actId="478"/>
          <ac:picMkLst>
            <pc:docMk/>
            <pc:sldMk cId="3750130117" sldId="256"/>
            <ac:picMk id="37" creationId="{DA82320B-7CD5-3DBC-9344-71E26D2C22FF}"/>
          </ac:picMkLst>
        </pc:picChg>
        <pc:picChg chg="del">
          <ac:chgData name="Maicon de Oliveira" userId="78dca41b0f7ea1e8" providerId="LiveId" clId="{29832533-A38B-4D1A-9E17-3C69848F07E5}" dt="2025-07-03T15:13:04.022" v="6" actId="478"/>
          <ac:picMkLst>
            <pc:docMk/>
            <pc:sldMk cId="3750130117" sldId="256"/>
            <ac:picMk id="42" creationId="{7E9F1D71-C62E-4BBF-026E-4CA63E3F0D7D}"/>
          </ac:picMkLst>
        </pc:picChg>
        <pc:picChg chg="del">
          <ac:chgData name="Maicon de Oliveira" userId="78dca41b0f7ea1e8" providerId="LiveId" clId="{29832533-A38B-4D1A-9E17-3C69848F07E5}" dt="2025-07-03T15:13:00.800" v="0" actId="478"/>
          <ac:picMkLst>
            <pc:docMk/>
            <pc:sldMk cId="3750130117" sldId="256"/>
            <ac:picMk id="46" creationId="{4B459325-1C28-C3FC-D818-6DEF5D98006B}"/>
          </ac:picMkLst>
        </pc:picChg>
        <pc:picChg chg="del mod">
          <ac:chgData name="Maicon de Oliveira" userId="78dca41b0f7ea1e8" providerId="LiveId" clId="{29832533-A38B-4D1A-9E17-3C69848F07E5}" dt="2025-07-03T15:13:01.963" v="3" actId="478"/>
          <ac:picMkLst>
            <pc:docMk/>
            <pc:sldMk cId="3750130117" sldId="256"/>
            <ac:picMk id="48" creationId="{6D34E29C-BD66-4913-4648-EC6FB86E9305}"/>
          </ac:picMkLst>
        </pc:picChg>
      </pc:sldChg>
      <pc:sldChg chg="delSp modSp mod">
        <pc:chgData name="Maicon de Oliveira" userId="78dca41b0f7ea1e8" providerId="LiveId" clId="{29832533-A38B-4D1A-9E17-3C69848F07E5}" dt="2025-07-03T15:13:07.787" v="14" actId="478"/>
        <pc:sldMkLst>
          <pc:docMk/>
          <pc:sldMk cId="1500942537" sldId="257"/>
        </pc:sldMkLst>
        <pc:picChg chg="del mod">
          <ac:chgData name="Maicon de Oliveira" userId="78dca41b0f7ea1e8" providerId="LiveId" clId="{29832533-A38B-4D1A-9E17-3C69848F07E5}" dt="2025-07-03T15:13:06.861" v="11" actId="478"/>
          <ac:picMkLst>
            <pc:docMk/>
            <pc:sldMk cId="1500942537" sldId="257"/>
            <ac:picMk id="50" creationId="{7D1100DE-238F-1804-49BC-87F8F970EA2C}"/>
          </ac:picMkLst>
        </pc:picChg>
        <pc:picChg chg="del mod">
          <ac:chgData name="Maicon de Oliveira" userId="78dca41b0f7ea1e8" providerId="LiveId" clId="{29832533-A38B-4D1A-9E17-3C69848F07E5}" dt="2025-07-03T15:13:07.339" v="13" actId="478"/>
          <ac:picMkLst>
            <pc:docMk/>
            <pc:sldMk cId="1500942537" sldId="257"/>
            <ac:picMk id="52" creationId="{81725D91-B833-A020-3B2D-F423A3641005}"/>
          </ac:picMkLst>
        </pc:picChg>
        <pc:picChg chg="del">
          <ac:chgData name="Maicon de Oliveira" userId="78dca41b0f7ea1e8" providerId="LiveId" clId="{29832533-A38B-4D1A-9E17-3C69848F07E5}" dt="2025-07-03T15:13:07.787" v="14" actId="478"/>
          <ac:picMkLst>
            <pc:docMk/>
            <pc:sldMk cId="1500942537" sldId="257"/>
            <ac:picMk id="54" creationId="{58910AB9-2CE2-8047-4B9F-72A640BE00FF}"/>
          </ac:picMkLst>
        </pc:picChg>
      </pc:sldChg>
    </pc:docChg>
  </pc:docChgLst>
</pc:chgInfo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1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9431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2922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1813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0374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4546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4518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473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799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874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172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FF0E57-4379-4589-B6A6-65AB9B3F8E22}" type="datetimeFigureOut">
              <a:rPr lang="pt-BR" smtClean="0"/>
              <a:t>03/07/2025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DCBC3-E8D7-4DA4-83CB-5B107E13C9D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02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Relationship Id="rId6" Type="http://schemas.openxmlformats.org/officeDocument/2006/relationships/image" Target="../media/image5.jpg"/><Relationship Id="rId7" Type="http://schemas.openxmlformats.org/officeDocument/2006/relationships/image" Target="../media/image6.jpg"/><Relationship Id="rId8" Type="http://schemas.openxmlformats.org/officeDocument/2006/relationships/image" Target="../media/image7.jpg"/><Relationship Id="rId9" Type="http://schemas.openxmlformats.org/officeDocument/2006/relationships/image" Target="../media/image8.jpg"/><Relationship Id="rId10" Type="http://schemas.openxmlformats.org/officeDocument/2006/relationships/image" Target="../media/image9.jpg"/><Relationship Id="rId11" Type="http://schemas.openxmlformats.org/officeDocument/2006/relationships/image" Target="../media/image10.jpg"/><Relationship Id="rId12" Type="http://schemas.openxmlformats.org/officeDocument/2006/relationships/image" Target="../media/image11.jpg"/><Relationship Id="rId13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tângulo 37"/>
          <p:cNvSpPr/>
          <p:nvPr/>
        </p:nvSpPr>
        <p:spPr>
          <a:xfrm>
            <a:off x="4659576" y="5273501"/>
            <a:ext cx="2009144" cy="14680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/>
          <p:cNvSpPr/>
          <p:nvPr/>
        </p:nvSpPr>
        <p:spPr>
          <a:xfrm>
            <a:off x="6893176" y="1773324"/>
            <a:ext cx="2009144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/>
          <p:cNvSpPr/>
          <p:nvPr/>
        </p:nvSpPr>
        <p:spPr>
          <a:xfrm>
            <a:off x="60589" y="5289698"/>
            <a:ext cx="2122123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30"/>
          <p:cNvSpPr/>
          <p:nvPr/>
        </p:nvSpPr>
        <p:spPr>
          <a:xfrm>
            <a:off x="2385572" y="5286916"/>
            <a:ext cx="2056059" cy="1454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Retângulo 12"/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/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/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/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/>
          <p:cNvSpPr txBox="1"/>
          <p:nvPr/>
        </p:nvSpPr>
        <p:spPr>
          <a:xfrm>
            <a:off x="9759481" y="1791475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16" name="Retângulo 15"/>
          <p:cNvSpPr/>
          <p:nvPr/>
        </p:nvSpPr>
        <p:spPr>
          <a:xfrm>
            <a:off x="48283" y="3540591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/>
          <p:cNvSpPr txBox="1"/>
          <p:nvPr/>
        </p:nvSpPr>
        <p:spPr>
          <a:xfrm>
            <a:off x="9759480" y="3540587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sifão.</a:t>
            </a:r>
          </a:p>
        </p:txBody>
      </p:sp>
      <p:sp>
        <p:nvSpPr>
          <p:cNvPr id="27" name="Retângulo 26"/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2375321" y="3540587"/>
            <a:ext cx="2066322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CaixaDeTexto 33"/>
          <p:cNvSpPr txBox="1"/>
          <p:nvPr/>
        </p:nvSpPr>
        <p:spPr>
          <a:xfrm>
            <a:off x="9759480" y="5289699"/>
            <a:ext cx="2338399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assento sanitário.</a:t>
            </a:r>
          </a:p>
        </p:txBody>
      </p:sp>
    </p:spTree>
    <p:extLst>
      <p:ext uri="{BB962C8B-B14F-4D97-AF65-F5344CB8AC3E}">
        <p14:creationId xmlns:p14="http://schemas.microsoft.com/office/powerpoint/2010/main" val="3750130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5B382-F484-2583-4C33-7A47666484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>
            <a:extLst>
              <a:ext uri="{FF2B5EF4-FFF2-40B4-BE49-F238E27FC236}">
                <a16:creationId xmlns:a16="http://schemas.microsoft.com/office/drawing/2014/main" id="{5723C214-BB26-DCEA-B6D8-E143A6233961}"/>
              </a:ext>
            </a:extLst>
          </p:cNvPr>
          <p:cNvSpPr/>
          <p:nvPr/>
        </p:nvSpPr>
        <p:spPr>
          <a:xfrm>
            <a:off x="2375320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7E816FE-E6E8-5FA8-E264-2941AE36A438}"/>
              </a:ext>
            </a:extLst>
          </p:cNvPr>
          <p:cNvSpPr txBox="1"/>
          <p:nvPr/>
        </p:nvSpPr>
        <p:spPr>
          <a:xfrm>
            <a:off x="4590662" y="205273"/>
            <a:ext cx="2629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RELATÓRIO FOTOGRÁFICO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0128812-DA4C-5E14-4152-CB4CD3CA14EC}"/>
              </a:ext>
            </a:extLst>
          </p:cNvPr>
          <p:cNvSpPr txBox="1"/>
          <p:nvPr/>
        </p:nvSpPr>
        <p:spPr>
          <a:xfrm>
            <a:off x="54003" y="574605"/>
            <a:ext cx="102619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UNIDADE: APS Hortolândia</a:t>
            </a:r>
          </a:p>
          <a:p>
            <a:r>
              <a:rPr lang="pt-BR" dirty="0"/>
              <a:t>ENDEREÇO: Rua José Agostinho, nº 604, Jardim Santana , Hortolândia SP</a:t>
            </a:r>
          </a:p>
          <a:p>
            <a:r>
              <a:rPr lang="pt-BR" dirty="0"/>
              <a:t>CLASSIFICAÇÃO DO SERVIÇO: ( ) PREVENTIVO (X) CORRETIVO                                                   DATA: 05/12/2024</a:t>
            </a:r>
          </a:p>
        </p:txBody>
      </p: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BD18CB70-8318-952F-B5F1-18B4E07515CE}"/>
              </a:ext>
            </a:extLst>
          </p:cNvPr>
          <p:cNvCxnSpPr/>
          <p:nvPr/>
        </p:nvCxnSpPr>
        <p:spPr>
          <a:xfrm>
            <a:off x="0" y="1497935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B0390D5-F9D6-6045-B928-480FBAA91795}"/>
              </a:ext>
            </a:extLst>
          </p:cNvPr>
          <p:cNvCxnSpPr/>
          <p:nvPr/>
        </p:nvCxnSpPr>
        <p:spPr>
          <a:xfrm flipV="1">
            <a:off x="0" y="574604"/>
            <a:ext cx="12192000" cy="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ABCC81F7-369E-3322-6FD8-A71A65E80B7E}"/>
              </a:ext>
            </a:extLst>
          </p:cNvPr>
          <p:cNvSpPr/>
          <p:nvPr/>
        </p:nvSpPr>
        <p:spPr>
          <a:xfrm>
            <a:off x="48283" y="1791475"/>
            <a:ext cx="2134431" cy="14555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D10F1D8-6446-4B57-4C79-4785DF8441E8}"/>
              </a:ext>
            </a:extLst>
          </p:cNvPr>
          <p:cNvSpPr txBox="1"/>
          <p:nvPr/>
        </p:nvSpPr>
        <p:spPr>
          <a:xfrm>
            <a:off x="9759481" y="1791475"/>
            <a:ext cx="233839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1200" dirty="0"/>
              <a:t>Local: APS Hortolândia</a:t>
            </a:r>
          </a:p>
          <a:p>
            <a:r>
              <a:rPr lang="pt-BR" sz="1200" dirty="0"/>
              <a:t>Item:</a:t>
            </a:r>
          </a:p>
          <a:p>
            <a:endParaRPr lang="pt-BR" sz="1200" dirty="0"/>
          </a:p>
          <a:p>
            <a:r>
              <a:rPr lang="pt-BR" sz="1200" dirty="0"/>
              <a:t>Descrição da Ocorrência:</a:t>
            </a:r>
          </a:p>
          <a:p>
            <a:r>
              <a:rPr lang="pt-BR" sz="1200" dirty="0"/>
              <a:t>Substituição fechadura para porta de vidro.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076C5F86-87DE-8E34-5FC8-1CDDC13B706F}"/>
              </a:ext>
            </a:extLst>
          </p:cNvPr>
          <p:cNvSpPr/>
          <p:nvPr/>
        </p:nvSpPr>
        <p:spPr>
          <a:xfrm>
            <a:off x="4634248" y="1791472"/>
            <a:ext cx="2066322" cy="145557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0942537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RELATÓRIO FOTOGRÁFICO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UNIDADE: APS Hortolândia</a:t>
            </a:r>
          </a:p>
          <a:p>
            <a:r>
              <a:t>ENDEREÇO: Rua José Agostinho, nº 604, Jardim Santana, Hortolândia SP</a:t>
            </a:r>
          </a:p>
          <a:p>
            <a:r>
              <a:t>CLASSIFICAÇÃO DO SERVIÇO: (CORRETIVO)</a:t>
            </a:r>
          </a:p>
          <a:p>
            <a:r>
              <a:t>DATA: 03/07/2025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WhatsApp Image 2024-12-05 at 13.22.1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900000"/>
            <a:ext cx="1440000" cy="1080000"/>
          </a:xfrm>
          <a:prstGeom prst="rect">
            <a:avLst/>
          </a:prstGeom>
        </p:spPr>
      </p:pic>
      <p:pic>
        <p:nvPicPr>
          <p:cNvPr id="4" name="Picture 3" descr="WhatsApp Image 2024-12-05 at 13.22.2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2000" y="900000"/>
            <a:ext cx="1440000" cy="1080000"/>
          </a:xfrm>
          <a:prstGeom prst="rect">
            <a:avLst/>
          </a:prstGeom>
        </p:spPr>
      </p:pic>
      <p:pic>
        <p:nvPicPr>
          <p:cNvPr id="5" name="Picture 4" descr="WhatsApp Image 2024-12-05 at 13.22.42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4000" y="900000"/>
            <a:ext cx="1440000" cy="1080000"/>
          </a:xfrm>
          <a:prstGeom prst="rect">
            <a:avLst/>
          </a:prstGeom>
        </p:spPr>
      </p:pic>
      <p:pic>
        <p:nvPicPr>
          <p:cNvPr id="6" name="Picture 5" descr="WhatsApp Image 2024-12-05 at 13.23.4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6000" y="900000"/>
            <a:ext cx="1440000" cy="1080000"/>
          </a:xfrm>
          <a:prstGeom prst="rect">
            <a:avLst/>
          </a:prstGeom>
        </p:spPr>
      </p:pic>
      <p:pic>
        <p:nvPicPr>
          <p:cNvPr id="7" name="Picture 6" descr="WhatsApp Image 2024-12-05 at 13.23.54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0000" y="2052000"/>
            <a:ext cx="1440000" cy="1080000"/>
          </a:xfrm>
          <a:prstGeom prst="rect">
            <a:avLst/>
          </a:prstGeom>
        </p:spPr>
      </p:pic>
      <p:pic>
        <p:nvPicPr>
          <p:cNvPr id="8" name="Picture 7" descr="WhatsApp Image 2024-12-05 at 13.24.04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2000" y="2052000"/>
            <a:ext cx="1440000" cy="1080000"/>
          </a:xfrm>
          <a:prstGeom prst="rect">
            <a:avLst/>
          </a:prstGeom>
        </p:spPr>
      </p:pic>
      <p:pic>
        <p:nvPicPr>
          <p:cNvPr id="9" name="Picture 8" descr="WhatsApp Image 2024-12-05 at 13.24.27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84000" y="2052000"/>
            <a:ext cx="1440000" cy="1080000"/>
          </a:xfrm>
          <a:prstGeom prst="rect">
            <a:avLst/>
          </a:prstGeom>
        </p:spPr>
      </p:pic>
      <p:pic>
        <p:nvPicPr>
          <p:cNvPr id="10" name="Picture 9" descr="WhatsApp Image 2024-12-05 at 13.24.40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96000" y="2052000"/>
            <a:ext cx="1440000" cy="1080000"/>
          </a:xfrm>
          <a:prstGeom prst="rect">
            <a:avLst/>
          </a:prstGeom>
        </p:spPr>
      </p:pic>
      <p:pic>
        <p:nvPicPr>
          <p:cNvPr id="11" name="Picture 10" descr="WhatsApp Image 2024-12-05 at 13.24.58.jpe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0000" y="3204000"/>
            <a:ext cx="1440000" cy="1080000"/>
          </a:xfrm>
          <a:prstGeom prst="rect">
            <a:avLst/>
          </a:prstGeom>
        </p:spPr>
      </p:pic>
      <p:pic>
        <p:nvPicPr>
          <p:cNvPr id="12" name="Picture 11" descr="WhatsApp Image 2024-12-06 at 12.53.22.jpe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72000" y="3204000"/>
            <a:ext cx="1440000" cy="1080000"/>
          </a:xfrm>
          <a:prstGeom prst="rect">
            <a:avLst/>
          </a:prstGeom>
        </p:spPr>
      </p:pic>
      <p:pic>
        <p:nvPicPr>
          <p:cNvPr id="13" name="Picture 12" descr="WhatsApp Image 2024-12-06 at 12.54.10.jpe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84000" y="3204000"/>
            <a:ext cx="1440000" cy="1080000"/>
          </a:xfrm>
          <a:prstGeom prst="rect">
            <a:avLst/>
          </a:prstGeom>
        </p:spPr>
      </p:pic>
      <p:pic>
        <p:nvPicPr>
          <p:cNvPr id="14" name="Picture 13" descr="WhatsApp Image 2024-12-06 at 12.54.36.jpe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6000" y="3204000"/>
            <a:ext cx="1440000" cy="108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125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Michele Saraiva</dc:creator>
  <cp:lastModifiedBy>Maicon de Oliveira</cp:lastModifiedBy>
  <cp:revision>30</cp:revision>
  <dcterms:created xsi:type="dcterms:W3CDTF">2023-02-17T14:50:56Z</dcterms:created>
  <dcterms:modified xsi:type="dcterms:W3CDTF">2025-07-03T15:13:11Z</dcterms:modified>
</cp:coreProperties>
</file>