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7BDFEDB-1F44-406D-89A5-9C938978507A}">
          <p14:sldIdLst>
            <p14:sldId id="256"/>
            <p14:sldId id="257"/>
          </p14:sldIdLst>
        </p14:section>
        <p14:section name="Seção sem Título" id="{38C0F758-A520-48ED-930A-EE9F833EEB0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con de Oliveira" userId="78dca41b0f7ea1e8" providerId="LiveId" clId="{29832533-A38B-4D1A-9E17-3C69848F07E5}"/>
    <pc:docChg chg="custSel modSld">
      <pc:chgData name="Maicon de Oliveira" userId="78dca41b0f7ea1e8" providerId="LiveId" clId="{29832533-A38B-4D1A-9E17-3C69848F07E5}" dt="2025-07-03T15:13:07.787" v="14" actId="478"/>
      <pc:docMkLst>
        <pc:docMk/>
      </pc:docMkLst>
      <pc:sldChg chg="delSp modSp mod">
        <pc:chgData name="Maicon de Oliveira" userId="78dca41b0f7ea1e8" providerId="LiveId" clId="{29832533-A38B-4D1A-9E17-3C69848F07E5}" dt="2025-07-03T15:13:05.484" v="9" actId="478"/>
        <pc:sldMkLst>
          <pc:docMk/>
          <pc:sldMk cId="3750130117" sldId="256"/>
        </pc:sldMkLst>
        <pc:picChg chg="del">
          <ac:chgData name="Maicon de Oliveira" userId="78dca41b0f7ea1e8" providerId="LiveId" clId="{29832533-A38B-4D1A-9E17-3C69848F07E5}" dt="2025-07-03T15:13:05.484" v="9" actId="478"/>
          <ac:picMkLst>
            <pc:docMk/>
            <pc:sldMk cId="3750130117" sldId="256"/>
            <ac:picMk id="9" creationId="{13EEDEF6-B07E-92CE-A175-847670AB3712}"/>
          </ac:picMkLst>
        </pc:picChg>
        <pc:picChg chg="del">
          <ac:chgData name="Maicon de Oliveira" userId="78dca41b0f7ea1e8" providerId="LiveId" clId="{29832533-A38B-4D1A-9E17-3C69848F07E5}" dt="2025-07-03T15:13:04.626" v="7" actId="478"/>
          <ac:picMkLst>
            <pc:docMk/>
            <pc:sldMk cId="3750130117" sldId="256"/>
            <ac:picMk id="15" creationId="{912B8D43-CC06-C2AC-B13B-EBEEA64A99A4}"/>
          </ac:picMkLst>
        </pc:picChg>
        <pc:picChg chg="del">
          <ac:chgData name="Maicon de Oliveira" userId="78dca41b0f7ea1e8" providerId="LiveId" clId="{29832533-A38B-4D1A-9E17-3C69848F07E5}" dt="2025-07-03T15:13:05.014" v="8" actId="478"/>
          <ac:picMkLst>
            <pc:docMk/>
            <pc:sldMk cId="3750130117" sldId="256"/>
            <ac:picMk id="19" creationId="{A4DFCBC8-91F1-0049-D115-6E04C2E4B84C}"/>
          </ac:picMkLst>
        </pc:picChg>
        <pc:picChg chg="del">
          <ac:chgData name="Maicon de Oliveira" userId="78dca41b0f7ea1e8" providerId="LiveId" clId="{29832533-A38B-4D1A-9E17-3C69848F07E5}" dt="2025-07-03T15:13:03.481" v="5" actId="478"/>
          <ac:picMkLst>
            <pc:docMk/>
            <pc:sldMk cId="3750130117" sldId="256"/>
            <ac:picMk id="21" creationId="{016F0AE4-538B-DC00-2B71-5B5E4A68D6DC}"/>
          </ac:picMkLst>
        </pc:picChg>
        <pc:picChg chg="del">
          <ac:chgData name="Maicon de Oliveira" userId="78dca41b0f7ea1e8" providerId="LiveId" clId="{29832533-A38B-4D1A-9E17-3C69848F07E5}" dt="2025-07-03T15:13:01.409" v="1" actId="478"/>
          <ac:picMkLst>
            <pc:docMk/>
            <pc:sldMk cId="3750130117" sldId="256"/>
            <ac:picMk id="23" creationId="{E8C33A46-0AD5-FFA3-A130-295F94E63D9C}"/>
          </ac:picMkLst>
        </pc:picChg>
        <pc:picChg chg="del">
          <ac:chgData name="Maicon de Oliveira" userId="78dca41b0f7ea1e8" providerId="LiveId" clId="{29832533-A38B-4D1A-9E17-3C69848F07E5}" dt="2025-07-03T15:13:02.847" v="4" actId="478"/>
          <ac:picMkLst>
            <pc:docMk/>
            <pc:sldMk cId="3750130117" sldId="256"/>
            <ac:picMk id="37" creationId="{DA82320B-7CD5-3DBC-9344-71E26D2C22FF}"/>
          </ac:picMkLst>
        </pc:picChg>
        <pc:picChg chg="del">
          <ac:chgData name="Maicon de Oliveira" userId="78dca41b0f7ea1e8" providerId="LiveId" clId="{29832533-A38B-4D1A-9E17-3C69848F07E5}" dt="2025-07-03T15:13:04.022" v="6" actId="478"/>
          <ac:picMkLst>
            <pc:docMk/>
            <pc:sldMk cId="3750130117" sldId="256"/>
            <ac:picMk id="42" creationId="{7E9F1D71-C62E-4BBF-026E-4CA63E3F0D7D}"/>
          </ac:picMkLst>
        </pc:picChg>
        <pc:picChg chg="del">
          <ac:chgData name="Maicon de Oliveira" userId="78dca41b0f7ea1e8" providerId="LiveId" clId="{29832533-A38B-4D1A-9E17-3C69848F07E5}" dt="2025-07-03T15:13:00.800" v="0" actId="478"/>
          <ac:picMkLst>
            <pc:docMk/>
            <pc:sldMk cId="3750130117" sldId="256"/>
            <ac:picMk id="46" creationId="{4B459325-1C28-C3FC-D818-6DEF5D98006B}"/>
          </ac:picMkLst>
        </pc:picChg>
        <pc:picChg chg="del mod">
          <ac:chgData name="Maicon de Oliveira" userId="78dca41b0f7ea1e8" providerId="LiveId" clId="{29832533-A38B-4D1A-9E17-3C69848F07E5}" dt="2025-07-03T15:13:01.963" v="3" actId="478"/>
          <ac:picMkLst>
            <pc:docMk/>
            <pc:sldMk cId="3750130117" sldId="256"/>
            <ac:picMk id="48" creationId="{6D34E29C-BD66-4913-4648-EC6FB86E9305}"/>
          </ac:picMkLst>
        </pc:picChg>
      </pc:sldChg>
      <pc:sldChg chg="delSp modSp mod">
        <pc:chgData name="Maicon de Oliveira" userId="78dca41b0f7ea1e8" providerId="LiveId" clId="{29832533-A38B-4D1A-9E17-3C69848F07E5}" dt="2025-07-03T15:13:07.787" v="14" actId="478"/>
        <pc:sldMkLst>
          <pc:docMk/>
          <pc:sldMk cId="1500942537" sldId="257"/>
        </pc:sldMkLst>
        <pc:picChg chg="del mod">
          <ac:chgData name="Maicon de Oliveira" userId="78dca41b0f7ea1e8" providerId="LiveId" clId="{29832533-A38B-4D1A-9E17-3C69848F07E5}" dt="2025-07-03T15:13:06.861" v="11" actId="478"/>
          <ac:picMkLst>
            <pc:docMk/>
            <pc:sldMk cId="1500942537" sldId="257"/>
            <ac:picMk id="50" creationId="{7D1100DE-238F-1804-49BC-87F8F970EA2C}"/>
          </ac:picMkLst>
        </pc:picChg>
        <pc:picChg chg="del mod">
          <ac:chgData name="Maicon de Oliveira" userId="78dca41b0f7ea1e8" providerId="LiveId" clId="{29832533-A38B-4D1A-9E17-3C69848F07E5}" dt="2025-07-03T15:13:07.339" v="13" actId="478"/>
          <ac:picMkLst>
            <pc:docMk/>
            <pc:sldMk cId="1500942537" sldId="257"/>
            <ac:picMk id="52" creationId="{81725D91-B833-A020-3B2D-F423A3641005}"/>
          </ac:picMkLst>
        </pc:picChg>
        <pc:picChg chg="del">
          <ac:chgData name="Maicon de Oliveira" userId="78dca41b0f7ea1e8" providerId="LiveId" clId="{29832533-A38B-4D1A-9E17-3C69848F07E5}" dt="2025-07-03T15:13:07.787" v="14" actId="478"/>
          <ac:picMkLst>
            <pc:docMk/>
            <pc:sldMk cId="1500942537" sldId="257"/>
            <ac:picMk id="54" creationId="{58910AB9-2CE2-8047-4B9F-72A640BE00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43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2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1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5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7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1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4659576" y="5273501"/>
            <a:ext cx="2009144" cy="1468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893176" y="1773324"/>
            <a:ext cx="2009144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0589" y="5289698"/>
            <a:ext cx="2122123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385572" y="5286916"/>
            <a:ext cx="2056059" cy="145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375320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9759481" y="1791475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283" y="3540591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9759480" y="3540587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375321" y="3540587"/>
            <a:ext cx="2066322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9759480" y="5289699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assento sanitário.</a:t>
            </a:r>
          </a:p>
        </p:txBody>
      </p:sp>
    </p:spTree>
    <p:extLst>
      <p:ext uri="{BB962C8B-B14F-4D97-AF65-F5344CB8AC3E}">
        <p14:creationId xmlns:p14="http://schemas.microsoft.com/office/powerpoint/2010/main" val="37501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5B382-F484-2583-4C33-7A476664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723C214-BB26-DCEA-B6D8-E143A6233961}"/>
              </a:ext>
            </a:extLst>
          </p:cNvPr>
          <p:cNvSpPr/>
          <p:nvPr/>
        </p:nvSpPr>
        <p:spPr>
          <a:xfrm>
            <a:off x="2375320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E816FE-E6E8-5FA8-E264-2941AE36A438}"/>
              </a:ext>
            </a:extLst>
          </p:cNvPr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128812-DA4C-5E14-4152-CB4CD3CA14EC}"/>
              </a:ext>
            </a:extLst>
          </p:cNvPr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D18CB70-8318-952F-B5F1-18B4E07515CE}"/>
              </a:ext>
            </a:extLst>
          </p:cNvPr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B0390D5-F9D6-6045-B928-480FBAA91795}"/>
              </a:ext>
            </a:extLst>
          </p:cNvPr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ABCC81F7-369E-3322-6FD8-A71A65E80B7E}"/>
              </a:ext>
            </a:extLst>
          </p:cNvPr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D10F1D8-6446-4B57-4C79-4785DF8441E8}"/>
              </a:ext>
            </a:extLst>
          </p:cNvPr>
          <p:cNvSpPr txBox="1"/>
          <p:nvPr/>
        </p:nvSpPr>
        <p:spPr>
          <a:xfrm>
            <a:off x="9759481" y="1791475"/>
            <a:ext cx="23383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fechadura para porta de vidro.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76C5F86-87DE-8E34-5FC8-1CDDC13B706F}"/>
              </a:ext>
            </a:extLst>
          </p:cNvPr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425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Michele Saraiva</dc:creator>
  <cp:lastModifiedBy>Maicon de Oliveira</cp:lastModifiedBy>
  <cp:revision>30</cp:revision>
  <dcterms:created xsi:type="dcterms:W3CDTF">2023-02-17T14:50:56Z</dcterms:created>
  <dcterms:modified xsi:type="dcterms:W3CDTF">2025-07-03T15:13:11Z</dcterms:modified>
</cp:coreProperties>
</file>