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319" r:id="rId7"/>
    <p:sldId id="310" r:id="rId8"/>
    <p:sldId id="325" r:id="rId9"/>
    <p:sldId id="327" r:id="rId10"/>
    <p:sldId id="326" r:id="rId11"/>
    <p:sldId id="282" r:id="rId12"/>
    <p:sldId id="263" r:id="rId13"/>
    <p:sldId id="302" r:id="rId14"/>
    <p:sldId id="328" r:id="rId15"/>
    <p:sldId id="332" r:id="rId16"/>
    <p:sldId id="333" r:id="rId17"/>
    <p:sldId id="329" r:id="rId18"/>
    <p:sldId id="334" r:id="rId19"/>
    <p:sldId id="265" r:id="rId20"/>
    <p:sldId id="268" r:id="rId21"/>
    <p:sldId id="335" r:id="rId22"/>
    <p:sldId id="284" r:id="rId23"/>
    <p:sldId id="336" r:id="rId24"/>
    <p:sldId id="331" r:id="rId25"/>
    <p:sldId id="337" r:id="rId26"/>
    <p:sldId id="338" r:id="rId27"/>
    <p:sldId id="339" r:id="rId28"/>
    <p:sldId id="341" r:id="rId29"/>
    <p:sldId id="342" r:id="rId30"/>
    <p:sldId id="343" r:id="rId31"/>
    <p:sldId id="27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66" d="100"/>
          <a:sy n="66" d="100"/>
        </p:scale>
        <p:origin x="1998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10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C60B-3AD5-6411-4CC1-D365A7AF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08700-DEE1-7F98-CBE7-3C8416F006DA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24E6BA-4893-3393-0F2B-3CB746B7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62185"/>
            <a:ext cx="11982072" cy="49859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Report2_DialogFragment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Report2_DialogFragment();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8198B-D997-DEEC-0C8F-06FBBA31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227A9-85F7-E620-674B-0E79F741FC1C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dialog_Report2.xml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72216B-0AAD-08E1-76C1-6E8C2B55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97763"/>
            <a:ext cx="11982072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="#B87763"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:layout_marginBottom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:layout_marginTop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="20sp"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:textStyle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F5361-4C58-26F2-BE77-A55A8387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FBB4CCF-A182-F7BB-236D-F5888EA4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82012"/>
            <a:ext cx="11982072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name_edit_text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:layout_marginStart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male_radio_button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female_radio_button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3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9D7BA-1D9D-3365-5047-71C1AB52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A35EBA-5FD6-6956-A22F-8DDF4C50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2546"/>
            <a:ext cx="11982072" cy="221599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confirm_button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9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041A6-C67D-516B-3F99-B8500595D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BDAB1-4624-A1CB-2121-41722B9E8772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Report2_DialogFragment.java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1F3D6-53D7-0FB9-1D1A-7544BF8C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612844"/>
            <a:ext cx="11982072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android.widget.RadioButton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Report2_DialogFragment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male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female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dialog_report2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BC3B-15A8-9680-20D6-11667C86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4E8CE2A-71A5-49CB-D1D9-5025E027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60109"/>
            <a:ext cx="11982072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name_edit_text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male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male_radio_button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female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female_radio_button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confirm_button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name.isEmpty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입력해주세요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gender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male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.isChecked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?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gender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1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-Source_Report2">
            <a:hlinkClick r:id="" action="ppaction://media"/>
            <a:extLst>
              <a:ext uri="{FF2B5EF4-FFF2-40B4-BE49-F238E27FC236}">
                <a16:creationId xmlns:a16="http://schemas.microsoft.com/office/drawing/2014/main" id="{13F2DD6D-EC39-11F0-0269-A6C95A1652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97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43B4C-B4F8-74D4-1ACD-F34464FF4F44}"/>
              </a:ext>
            </a:extLst>
          </p:cNvPr>
          <p:cNvSpPr txBox="1"/>
          <p:nvPr/>
        </p:nvSpPr>
        <p:spPr>
          <a:xfrm>
            <a:off x="1397000" y="10218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Activity_report3.xml</a:t>
            </a:r>
            <a:endParaRPr lang="ko-KR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843677"/>
            <a:ext cx="11982072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="com.example.week10.Report3"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list_fragment_button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="LISTFRAGMENT"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EC99-ED82-5700-5B5C-C349066C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E0BDDE2-EE3D-840C-81CA-B90FBFCF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5677"/>
            <a:ext cx="11982072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dialog_fragment_button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="DIALOGFRAGMENT"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="FRAGMENT"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17796-72C0-7CA9-C514-847B6AB6B555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844B2-83F0-C037-47BE-CC8E7032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728260"/>
            <a:ext cx="11982072" cy="54014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Report3_ListFragment.OnItemSelectedListener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(R.layout.activity_report3);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listFragmentButton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R.id.list_fragment_button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R.id.dialog_fragment_button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R.id.fragment_button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listFragmentButton.setOnClickListener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Report3_ListFragment()));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935652"/>
            <a:ext cx="11921925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="#B9ADFF"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Activity_report1.xml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1A0E-FEEF-F240-F5E5-A108AA96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BE4C9F2-60B7-27BC-506B-66194ABB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5677"/>
            <a:ext cx="11982072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Report3_DialogFragment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Report3_DialogFragment();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Report3_Fragment()));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transaction.replace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transaction.addToBackStack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transaction.commit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7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5D05-A272-EE5F-9467-A06FC4AF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1CE2D-4671-2EAE-79F7-4470790BE902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Fragment_report3_list.xml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51060B-4F2A-D566-6513-E76797CDC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15471"/>
            <a:ext cx="11982072" cy="290848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B909-F261-C49C-F3FD-DF3DD606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5CB76-399B-4D8D-6AA1-1916B6994C8A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Report3_ListFragment.java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19AB7F-B490-2A23-F573-16C14FB2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074509"/>
            <a:ext cx="11982072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Report3_ListFragment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4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BDCC-4608-FCA3-E94A-1B19D4B8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A4E1418-D66D-AE95-3CD1-78B51CA59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28652"/>
            <a:ext cx="11982072" cy="54014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onAttach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.onAttach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instanceof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ClassCastException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context.toString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must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onActivityCreated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.onActivityCreated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{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Encapsulation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Inheritance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Polymorphism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51CEB-3E87-3601-4317-BD3AA7DB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F482CA4-276C-DEB3-B5B4-BECC2141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75132"/>
            <a:ext cx="11982072" cy="26314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android.R.layout.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setListAdapter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setOnItemClickListener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.onItemSelected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13EF-51AE-801B-F63F-41BEC15AE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4C206-E9C6-5973-1626-6CBD6BF68EFA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Report3_DialogFragment.java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5A658E-75F9-6EED-832D-DB0F73BD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75044"/>
            <a:ext cx="11982072" cy="614014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androidx.fragment.app.DialogFragment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Report3_DialogFragment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android.R.drawable.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ic_dialog_alert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builder.setMessage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내용이 잘 보이지요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builder.setPositiveButton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"OK"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which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-&gt;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dismiss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7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2784-418A-0A6C-B49C-59BF9994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A748F-529C-3533-52AE-27F15DE8E6B8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Fragment_report3_fragment.xml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2B59F1-9E30-F0CB-039B-89933095A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92435"/>
            <a:ext cx="11982072" cy="38318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Three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!!"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="40dp"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:textStyle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bold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D3A8-57FC-08B8-CDC9-8D9E59F9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8CF8F-A618-FB0A-6C75-B167AC2EA17C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Report3_Fragment.java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DFB16F-FBB4-2695-74DD-140BB92F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75044"/>
            <a:ext cx="11982072" cy="614014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fragment_report3_fragment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-Source_Report3">
            <a:hlinkClick r:id="" action="ppaction://media"/>
            <a:extLst>
              <a:ext uri="{FF2B5EF4-FFF2-40B4-BE49-F238E27FC236}">
                <a16:creationId xmlns:a16="http://schemas.microsoft.com/office/drawing/2014/main" id="{0D938F79-307E-663D-0CF6-FB9ED17955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781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35F27-68E4-F6BD-F74D-FF97E0B3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F142E2-8B54-13EC-A6C9-9FCEA75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13528"/>
            <a:ext cx="11921925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selected_item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행성을 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="#FF0000"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="24sp"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363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A6C6-83F9-865D-3107-FE800912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CAD9-DE3E-84F2-58A0-29B3CD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672590"/>
            <a:ext cx="11921925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Report1_ListFragment.OnPlanetSelectedListener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selected_item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Report1_ListFragment())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89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D588-FCCD-6E5F-DC2B-753927D7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F1EE6-D3D3-FB41-430B-E6106F0B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634302"/>
            <a:ext cx="11921925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com.example.week10;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Report1_ListFragment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ListFragment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-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60235-EE9D-4C0D-1E62-AD878E77C60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Report1_ListFragment.java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293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A1AD-4A82-1958-BA2E-081E4305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82997-B592-7C3F-DAF3-FFA0E31C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52535"/>
            <a:ext cx="11921925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onAttach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.onAttach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instanceof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ClassCastException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context.toString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must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OnPlanetSelectedListener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onActivityCreated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.onActivityCreated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{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"Sun"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Mercury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Venus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Earth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Mars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Jupiter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Saturn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Uranus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Neptune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Pluto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planet_kor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{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지구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천왕성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해왕성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명왕성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android.R.layout.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4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1F10F-B635-11B9-D6BC-98A2813A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1D9B852-2049-7B68-16AD-DAB22FB6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81957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0xFFFF0000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0x00000000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setListAdapter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selectedPlanet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translatedPlanet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planet_kor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.onPlanetSelected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translatedPlanet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.notifyDataSetChanged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0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-Source_Report1">
            <a:hlinkClick r:id="" action="ppaction://media"/>
            <a:extLst>
              <a:ext uri="{FF2B5EF4-FFF2-40B4-BE49-F238E27FC236}">
                <a16:creationId xmlns:a16="http://schemas.microsoft.com/office/drawing/2014/main" id="{8DFC3E52-2E53-C3FC-4D22-E71C458385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7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BF33-C513-94DE-AE64-39BC3767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10080"/>
            <a:ext cx="11982072" cy="49859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프래그먼트를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액티비티에 내장하였습니다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="15sp"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3CA3-09A3-CDDF-06B5-7BD2A1B61791}"/>
              </a:ext>
            </a:extLst>
          </p:cNvPr>
          <p:cNvSpPr txBox="1"/>
          <p:nvPr/>
        </p:nvSpPr>
        <p:spPr>
          <a:xfrm>
            <a:off x="139065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Activity_report2.xml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296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3961</Words>
  <Application>Microsoft Office PowerPoint</Application>
  <PresentationFormat>와이드스크린</PresentationFormat>
  <Paragraphs>52</Paragraphs>
  <Slides>28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462</cp:revision>
  <dcterms:created xsi:type="dcterms:W3CDTF">2023-09-03T09:11:18Z</dcterms:created>
  <dcterms:modified xsi:type="dcterms:W3CDTF">2024-11-12T12:09:37Z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