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319" r:id="rId7"/>
    <p:sldId id="310" r:id="rId8"/>
    <p:sldId id="273" r:id="rId9"/>
    <p:sldId id="296" r:id="rId10"/>
    <p:sldId id="320" r:id="rId11"/>
    <p:sldId id="321" r:id="rId12"/>
    <p:sldId id="322" r:id="rId13"/>
    <p:sldId id="323" r:id="rId14"/>
    <p:sldId id="324" r:id="rId15"/>
    <p:sldId id="325" r:id="rId16"/>
    <p:sldId id="327" r:id="rId17"/>
    <p:sldId id="326" r:id="rId18"/>
    <p:sldId id="282" r:id="rId19"/>
    <p:sldId id="263" r:id="rId20"/>
    <p:sldId id="302" r:id="rId21"/>
    <p:sldId id="278" r:id="rId22"/>
    <p:sldId id="279" r:id="rId23"/>
    <p:sldId id="280" r:id="rId24"/>
    <p:sldId id="328" r:id="rId25"/>
    <p:sldId id="329" r:id="rId26"/>
    <p:sldId id="265" r:id="rId27"/>
    <p:sldId id="268" r:id="rId28"/>
    <p:sldId id="284" r:id="rId29"/>
    <p:sldId id="285" r:id="rId30"/>
    <p:sldId id="330" r:id="rId31"/>
    <p:sldId id="331" r:id="rId32"/>
    <p:sldId id="27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8" autoAdjust="0"/>
    <p:restoredTop sz="94660"/>
  </p:normalViewPr>
  <p:slideViewPr>
    <p:cSldViewPr snapToGrid="0">
      <p:cViewPr>
        <p:scale>
          <a:sx n="75" d="100"/>
          <a:sy n="75" d="100"/>
        </p:scale>
        <p:origin x="1638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2024-10-29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앱 프로그래밍</a:t>
            </a:r>
            <a:r>
              <a:rPr lang="en-US" altLang="ko-KR" dirty="0"/>
              <a:t>(1)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Android Studio Report 8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1FD6C-FB8E-88B7-8EB4-BBB68B59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2A81789-44E2-0C83-8A4A-5650FED7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28178"/>
            <a:ext cx="11921925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newItem.isEmpty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.notifyDataSetChanged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항목을 입력하세요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inputdialog.create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finish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onCreateOptionsMenu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MenuInflater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getMenuInflater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(R.menu.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331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E410-792C-0426-C996-8C8820E2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2862979-AA1F-DA70-070A-1A52A70C9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043731"/>
            <a:ext cx="11921925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onOptionsItemSelected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item.getItemId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onResume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item.setChecked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251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D588-FCCD-6E5F-DC2B-753927D7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F1EE6-D3D3-FB41-430B-E6106F0B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29987"/>
            <a:ext cx="11921925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:checkableBehavior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none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전체선택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선택해제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/item3"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/item4"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60235-EE9D-4C0D-1E62-AD878E77C606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Report1_menu.xml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293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A1AD-4A82-1958-BA2E-081E43050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82997-B592-7C3F-DAF3-FFA0E31C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429987"/>
            <a:ext cx="11921925" cy="655564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 입력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="#32B3E3"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 이름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black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932E9-31AD-B893-522E-B7CACC11C167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Report1_input.xml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89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1F10F-B635-11B9-D6BC-98A2813A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1D9B852-2049-7B68-16AD-DAB22FB6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27677"/>
            <a:ext cx="11921925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 이름 입력해주세요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405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-Source_Report1">
            <a:hlinkClick r:id="" action="ppaction://media"/>
            <a:extLst>
              <a:ext uri="{FF2B5EF4-FFF2-40B4-BE49-F238E27FC236}">
                <a16:creationId xmlns:a16="http://schemas.microsoft.com/office/drawing/2014/main" id="{AB6EAFEB-FD43-ABB4-BEB4-1FC06A06802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57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EBF33-C513-94DE-AE64-39BC3767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61665"/>
            <a:ext cx="11982072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=".Report2"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/report2_list"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53CA3-09A3-CDDF-06B5-7BD2A1B61791}"/>
              </a:ext>
            </a:extLst>
          </p:cNvPr>
          <p:cNvSpPr txBox="1"/>
          <p:nvPr/>
        </p:nvSpPr>
        <p:spPr>
          <a:xfrm>
            <a:off x="139065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Activity_report2.xml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4296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C60B-3AD5-6411-4CC1-D365A7AF7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08700-DEE1-7F98-CBE7-3C8416F006DA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Report2.java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24E6BA-4893-3393-0F2B-3CB746B7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97428"/>
            <a:ext cx="11982072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com.example.week8;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androidx.appcompat.app.AlertDialog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9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B123F44-2069-6293-027A-F6EF6C08D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81957"/>
            <a:ext cx="11982072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(SUN)"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(MON)"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(TUE)"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(WED)"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(THU)"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(FRI)"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토요일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(SAT)"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android.R.layout.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74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05068"/>
            <a:ext cx="11982072" cy="62478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}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getResources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getStringArray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(R.array.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days1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android.R.layout.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{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금요일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토요일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android.R.layout.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CharSequence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ArrayAdapter.</a:t>
            </a:r>
            <a:r>
              <a:rPr kumimoji="0" lang="ko-KR" altLang="ko-KR" sz="1600" b="1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createFromResource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R.array.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days2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android.R.layout.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onCreateOptionsMenu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MenuInflater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getMenuInflater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(R.menu.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report2_menu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menu.findItem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600" b="1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menuItem.setChecked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1 </a:t>
            </a:r>
            <a:endParaRPr lang="ko-KR" alt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41A05B-880F-42B3-AC7F-32C527F9E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840710"/>
            <a:ext cx="11921925" cy="58631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="#32B3E2"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 목록에서 좋아하는 과일을 선택하세요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!"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비었습니다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FFD1-20E3-6588-0F3A-896D50E72057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Activity_report1.xml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EE0E74C1-12D7-D8FB-770C-0206C71D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226010"/>
            <a:ext cx="11982072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onOptionsItemSelected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MenuItem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item.getItemId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check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R.id.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menu3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item.setChecked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24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8198B-D997-DEEC-0C8F-06FBBA31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227A9-85F7-E620-674B-0E79F741FC1C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Report2_menu.xml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72216B-0AAD-08E1-76C1-6E8C2B55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8554"/>
            <a:ext cx="11982072" cy="40164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:checkableBehavior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single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/menu1"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/menu2"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arrays.xml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/menu3"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/menu4"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:title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createFromResource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6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041A6-C67D-516B-3F99-B8500595D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BDAB1-4624-A1CB-2121-41722B9E8772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arrays.xml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41F3D6-53D7-0FB9-1D1A-7544BF8C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619839"/>
            <a:ext cx="11982072" cy="493981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 "days1"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Sunday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Monday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Tuesday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wednesday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Thursday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Friday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Saturday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 "days2"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日曜日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月曜日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火曜日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水曜日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木曜日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金曜日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土曜日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PT-Source_Report2">
            <a:hlinkClick r:id="" action="ppaction://media"/>
            <a:extLst>
              <a:ext uri="{FF2B5EF4-FFF2-40B4-BE49-F238E27FC236}">
                <a16:creationId xmlns:a16="http://schemas.microsoft.com/office/drawing/2014/main" id="{12DE33E5-6A07-9A2B-FDE4-1593FDCF1F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2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975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43B4C-B4F8-74D4-1ACD-F34464FF4F44}"/>
              </a:ext>
            </a:extLst>
          </p:cNvPr>
          <p:cNvSpPr txBox="1"/>
          <p:nvPr/>
        </p:nvSpPr>
        <p:spPr>
          <a:xfrm>
            <a:off x="1397000" y="10218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Activity_report3.xml</a:t>
            </a:r>
            <a:endParaRPr lang="ko-KR" alt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10327"/>
            <a:ext cx="11982072" cy="493981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=".Report3"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먹고싶은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과일을 선택하세요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?"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:spinnerMode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dropdown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517796-72C0-7CA9-C514-847B6AB6B555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Report3.java</a:t>
            </a:r>
            <a:endParaRPr lang="ko-KR" altLang="en-US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844B2-83F0-C037-47BE-CC8E7032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42796"/>
            <a:ext cx="11982072" cy="63248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com.example.week8;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android.graphics.Color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android.widget.SpinnerAdapter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org.w3c.dom.Text;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activity_report3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AAEDB-B6B7-0237-BCE0-514AF13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474345"/>
            <a:ext cx="11982072" cy="59093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fruits_list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getResources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getStringArray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R.array.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fruits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simple_spinner_item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fruits_list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getDropDownView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.getDropDownView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convertView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parent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textView.setTextColor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RED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adapter.setDropDownViewResource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simple_spinner_dropdown_item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spinner.setAdapter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spinner.setOnItemSelectedListener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AdapterView.OnItemSelectedListener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0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23C7-3418-39B8-5007-042E49EE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8CECBA-466F-5B7C-0E0C-2B67BABA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143291"/>
            <a:ext cx="11982072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(Report3.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,String.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맛있다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)),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first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onNothingSelected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3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5D05-A272-EE5F-9467-A06FC4AF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1CE2D-4671-2EAE-79F7-4470790BE902}"/>
              </a:ext>
            </a:extLst>
          </p:cNvPr>
          <p:cNvSpPr txBox="1"/>
          <p:nvPr/>
        </p:nvSpPr>
        <p:spPr>
          <a:xfrm>
            <a:off x="0" y="0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arrays.xml</a:t>
            </a:r>
            <a:endParaRPr lang="ko-KR" alt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51060B-4F2A-D566-6513-E76797CDC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4" y="338554"/>
            <a:ext cx="11982072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fruits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과일을 고르세요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딸기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복숭아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자두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lang="en-US" altLang="ko-KR" sz="1500" dirty="0">
                <a:solidFill>
                  <a:srgbClr val="D5B778"/>
                </a:solidFill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string-array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resources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PT-Source_Report3">
            <a:hlinkClick r:id="" action="ppaction://media"/>
            <a:extLst>
              <a:ext uri="{FF2B5EF4-FFF2-40B4-BE49-F238E27FC236}">
                <a16:creationId xmlns:a16="http://schemas.microsoft.com/office/drawing/2014/main" id="{1AD516C8-C5D0-F33C-BBE2-56F8A7098F2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8019" y="748881"/>
            <a:ext cx="2855134" cy="6028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182BF9-3B48-434E-8FAC-4B3FB85BD013}"/>
              </a:ext>
            </a:extLst>
          </p:cNvPr>
          <p:cNvSpPr txBox="1"/>
          <p:nvPr/>
        </p:nvSpPr>
        <p:spPr>
          <a:xfrm>
            <a:off x="0" y="-51338"/>
            <a:ext cx="1544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Report 3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F38DF-CE54-F8B5-BED2-794A4417E135}"/>
              </a:ext>
            </a:extLst>
          </p:cNvPr>
          <p:cNvSpPr txBox="1"/>
          <p:nvPr/>
        </p:nvSpPr>
        <p:spPr>
          <a:xfrm>
            <a:off x="0" y="410327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실행화면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3781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8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35F27-68E4-F6BD-F74D-FF97E0B3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CF142E2-8B54-13EC-A6C9-9FCEA75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99405"/>
            <a:ext cx="11921925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="#ff0000"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:visibility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gone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결과보기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3638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A6C6-83F9-865D-3107-FE800912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70CAD9-DE3E-84F2-58A0-29B3CDC47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672591"/>
            <a:ext cx="11921925" cy="609397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com.example.week8;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SuppressLint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android.content.DialogInterface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android.view.MenuInflater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android.view.MenuItem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android.widget.AdapterView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androidx.appcompat.app.AlertDialog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5EB94-933F-7E03-5586-1E69386D5481}"/>
              </a:ext>
            </a:extLst>
          </p:cNvPr>
          <p:cNvSpPr txBox="1"/>
          <p:nvPr/>
        </p:nvSpPr>
        <p:spPr>
          <a:xfrm>
            <a:off x="0" y="91433"/>
            <a:ext cx="391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Report1.java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899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753D45B-0A51-25E5-37BE-B383C1BC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181957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activity_report1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바나나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복숭아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.add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android.R.layout.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simple_list_item_multiple_choice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listView.setChoiceMode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CHOICE_MODE_MULTIPLE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D5B778"/>
              </a:solidFill>
              <a:effectLst/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6921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79D5-ABFA-9EAC-ADDF-11D7BB8E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6A816DE-E39E-AB28-5331-7C90A99F3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305068"/>
            <a:ext cx="11921925" cy="62478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listView.setEmptyView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empty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showDialog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selectedItems.append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dialog.setTitle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선택한 과일 목록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69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82E3-28FF-5536-CCAF-4F441746C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C109B4C-905A-9623-3D2C-0B2E2FAC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46221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selectedItems.length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dialog.setMessage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selectedItems.toString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dialog.setMessage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항목이 없습니다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dialog.setNegativeButton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&gt;=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--)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.remove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.remove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.notifyDataSetChanged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삭제하였습니다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dialogInterface.dismiss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dialog.setPositiveButton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369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10749-95D0-99A0-77C9-1FB0D753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B78AD96E-C321-63DE-5A92-5D5D4848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216430"/>
            <a:ext cx="11921925" cy="649408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확인하였습니다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dialog.show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AdapterView.OnItemClickListener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onItemClick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&lt;?&gt;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adapterView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!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getBaseContext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@SuppressLint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"ResourceType"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onResume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.onResume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952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3354-F000-AF19-6A94-2E0107D9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3475C13-684F-100C-91DF-41AC14ED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6" y="58846"/>
            <a:ext cx="11921925" cy="67403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listView.setItemChecked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select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items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.size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listView.setItemChecked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AlertDialog.Builder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(R.layout.</a:t>
            </a:r>
            <a:r>
              <a:rPr kumimoji="0" lang="ko-KR" altLang="ko-KR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inputdialog.setView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dialogView.findViewById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title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dialogView.findViewById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inputdialog.setPositiveButton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DialogInterface.OnClickListener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DialogInterface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dialog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which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328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customXml/itemProps3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4470</Words>
  <Application>Microsoft Office PowerPoint</Application>
  <PresentationFormat>와이드스크린</PresentationFormat>
  <Paragraphs>50</Paragraphs>
  <Slides>29</Slides>
  <Notes>0</Notes>
  <HiddenSlides>0</HiddenSlides>
  <MMClips>3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 Unicode MS</vt:lpstr>
      <vt:lpstr>맑은 고딕</vt:lpstr>
      <vt:lpstr>Arial</vt:lpstr>
      <vt:lpstr>Office 테마</vt:lpstr>
      <vt:lpstr>앱 프로그래밍(1)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452</cp:revision>
  <dcterms:created xsi:type="dcterms:W3CDTF">2023-09-03T09:11:18Z</dcterms:created>
  <dcterms:modified xsi:type="dcterms:W3CDTF">2024-10-29T12:05:35Z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