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D3EA6-7411-6FE1-D245-D5A0BCD4A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B2190D-4411-8D94-80CE-B4DE009BF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96D38-4FB1-3BD7-A08F-A6745EBA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2024-09-10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C0BD6-F57E-1D8D-0489-BF174CAD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CFA42-8430-461B-0CC2-E6B699E8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51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A7D09-9069-AE1B-2267-B48A20F0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B09A68-D241-A3F4-7812-4F066BB1B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2D3FC-3055-6427-F6A2-9825F1C1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2024-09-10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EC429-8B22-1A45-7A46-07FB1BB0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23CF1-5035-5A16-0BEC-74F8C5CD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24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CF9D3C-75EF-27BF-316E-D1DF91D6D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BD252D-15FB-C8E8-B43E-BC8550872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E8ADC-C829-EA5D-EC72-7569CB18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2024-09-10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1AAF4-1855-F3F9-79EE-CCA38A4D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431E7-5EC0-EFAE-10ED-6491F456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36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8A45A-1802-BA0D-1489-76F34C63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9B2CC-FEC0-F3E1-AC07-FF373AFC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B02F1-65EC-1FD5-BE76-C6630AD6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2024-09-10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8C7A4-240D-3306-58E5-B248C865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4D60D-6AE3-5C0F-77C8-48F96D8B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45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EBB99-62E2-9B5F-AEC1-ECBFA1B0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65539-7764-F2BA-1673-C1DA8AAA4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31ADC-35CC-65C2-5637-167BBCAE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2024-09-10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04D6F-ABE7-56FC-A2DE-565533E1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6BACD-BBF7-ABED-7A85-EC39F007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30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012A8-AB57-255E-8497-2790B804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15775-2E68-01ED-F042-8F8E7FF3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9F078F-50A5-A174-9DE5-2488C334E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E5CF8-7CD1-83F7-2113-0FE808D2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2024-09-10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17D69-F151-6344-9766-718BFBB1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27E60-DE23-960D-5341-7614DC08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3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048C0-BDC0-B84B-FC26-704B851D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55AF59-7DBA-7118-12D0-AE77F3811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71DD19-6830-EDE4-5D88-E57657004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64F7C9-2323-3DEC-09CC-219FABCB1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7F56A0-F1FB-F9B0-EB0E-D366AE0DA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58C100-1440-71F2-C7DA-FDEA1198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2024-09-10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792B40-4573-BF9D-FE85-C9942A9F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6F3600-4DF1-D3DA-11D3-7254156D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76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05CD8-90DE-7914-336E-68656982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4C7132-E083-E6CE-81CE-03C2DCEC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2024-09-10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1DD397-DECE-FD12-41D8-098596A5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A31042-5899-4322-C778-88E206C5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77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723A3-E0B6-F3B2-3D7D-09416B1F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2024-09-10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8D62B-B9E8-00B9-85EC-B1AF9654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181402-DB8D-9568-1228-C1949F1F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40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C93E2-CF88-54B6-E7A1-F4143A7C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DD941-EC79-A332-B225-D387486B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91E3E-32A4-0EF6-3F22-BDB3FD25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8C0DB7-24B6-75C6-B7FC-A3BE8FA0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2024-09-10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01D2A-CE56-CCD8-8181-C9AA144E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B85C3D-596E-7679-E42B-E6EDCB2A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07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CF993-B282-F76B-D7B9-63B76148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8C6FF5-E3F5-3573-2FAD-8F32A448D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A19654-0E99-C516-D51F-5F92E5AAD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41E8CA-2654-1B8C-82AD-4EF20036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2024-09-10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A8466-FCCA-F394-592A-1F0C4B02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BFC4C3-8C52-2D0F-EB36-4981279E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51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6CFDFB-C414-017A-E54B-0B9D2292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41C726-3E41-6CB3-BBA9-4A530D2A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5B0B8-5F72-CDCC-3E36-6CE8DC76C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6CA56-0E4A-49FB-A67D-0D41CD53BAA9}" type="datetimeFigureOut">
              <a:rPr lang="ko-KR" altLang="en-US" smtClean="0"/>
              <a:t>2024-09-10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93F21-2AB8-3616-DDAF-2708A2B8F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DD16D-8D92-4AFC-3A95-0A4EEF73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66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B972821-76F6-61A0-CACC-C62E5C11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앱 프로그래밍</a:t>
            </a:r>
            <a:r>
              <a:rPr lang="en-US" altLang="ko-KR" dirty="0"/>
              <a:t>(1)</a:t>
            </a:r>
            <a:r>
              <a:rPr lang="ko-KR" altLang="en-US" dirty="0"/>
              <a:t> 과제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76A24F07-7330-39E7-D579-A0080F60B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Android Studio Report 1</a:t>
            </a:r>
            <a:r>
              <a:rPr lang="ko-KR" altLang="en-US" dirty="0"/>
              <a:t>주차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소프트웨어융합과</a:t>
            </a:r>
            <a:r>
              <a:rPr lang="en-US" altLang="ko-KR" dirty="0"/>
              <a:t>_</a:t>
            </a:r>
            <a:r>
              <a:rPr lang="ko-KR" altLang="en-US" dirty="0"/>
              <a:t>코딩전공</a:t>
            </a:r>
            <a:endParaRPr lang="en-US" altLang="ko-KR" dirty="0"/>
          </a:p>
          <a:p>
            <a:r>
              <a:rPr lang="en-US" altLang="ko-KR" dirty="0"/>
              <a:t>2301111_</a:t>
            </a:r>
            <a:r>
              <a:rPr lang="ko-KR" altLang="en-US" dirty="0"/>
              <a:t>김진용</a:t>
            </a:r>
          </a:p>
        </p:txBody>
      </p:sp>
    </p:spTree>
    <p:extLst>
      <p:ext uri="{BB962C8B-B14F-4D97-AF65-F5344CB8AC3E}">
        <p14:creationId xmlns:p14="http://schemas.microsoft.com/office/powerpoint/2010/main" val="287904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198245"/>
            <a:ext cx="3917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Report 1 </a:t>
            </a:r>
            <a:endParaRPr lang="ko-KR" altLang="en-US" sz="2400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5F3AE4E-B3D4-FCC4-B3B4-5195CCAD5673}"/>
              </a:ext>
            </a:extLst>
          </p:cNvPr>
          <p:cNvGrpSpPr/>
          <p:nvPr/>
        </p:nvGrpSpPr>
        <p:grpSpPr>
          <a:xfrm>
            <a:off x="4216950" y="887407"/>
            <a:ext cx="4154162" cy="2923878"/>
            <a:chOff x="495571" y="1628507"/>
            <a:chExt cx="4154162" cy="2923878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2A5F29B2-4D58-255E-6495-D7FFA7577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571" y="2090172"/>
              <a:ext cx="4154162" cy="24622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&lt;?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xml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version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="1.0"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encoding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="utf-8"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?&gt;</a:t>
              </a: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&lt;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LinearLayout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xmlns: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="http://schemas.android.com/apk/res/android"</a:t>
              </a: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xmlns: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app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="http://schemas.android.com/apk/res-auto"</a:t>
              </a: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xmlns: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tools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="http://schemas.android.com/tools"</a:t>
              </a: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:id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="@+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id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/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main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:gravity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center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:layout_width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match_parent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:layout_height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match_parent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tools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:context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=".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MainActivity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&gt;</a:t>
              </a: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&lt;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TextView</a:t>
              </a: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:id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="@+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id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/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textView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:layout_width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wrap_content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:layout_height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wrap_content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:text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="2301111 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김진용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:textSize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="72px"</a:t>
              </a: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app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:layout_constraintBottom_toBottomOf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parent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app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:layout_constraintEnd_toEndOf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parent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app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:layout_constraintStart_toStartOf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parent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app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:layout_constraintTop_toTopOf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="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parent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 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/&gt;</a:t>
              </a: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&lt;/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LinearLayout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&gt;</a:t>
              </a:r>
              <a:endPara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3B43B4C-B4F8-74D4-1ACD-F34464FF4F44}"/>
                </a:ext>
              </a:extLst>
            </p:cNvPr>
            <p:cNvSpPr txBox="1"/>
            <p:nvPr/>
          </p:nvSpPr>
          <p:spPr>
            <a:xfrm>
              <a:off x="495571" y="1628507"/>
              <a:ext cx="39170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Activity_main.xml</a:t>
              </a:r>
              <a:endParaRPr lang="ko-KR" altLang="en-US" sz="2400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40A1CC5-64BE-24ED-40F8-2CDD36CCD80B}"/>
              </a:ext>
            </a:extLst>
          </p:cNvPr>
          <p:cNvGrpSpPr/>
          <p:nvPr/>
        </p:nvGrpSpPr>
        <p:grpSpPr>
          <a:xfrm>
            <a:off x="193589" y="887407"/>
            <a:ext cx="3917093" cy="4647426"/>
            <a:chOff x="7082444" y="962222"/>
            <a:chExt cx="3917093" cy="46474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D5F7036-A5AC-48C7-05CD-CD883EA97521}"/>
                </a:ext>
              </a:extLst>
            </p:cNvPr>
            <p:cNvSpPr txBox="1"/>
            <p:nvPr/>
          </p:nvSpPr>
          <p:spPr>
            <a:xfrm>
              <a:off x="7082444" y="962222"/>
              <a:ext cx="39170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MainActivity.java</a:t>
              </a:r>
              <a:endParaRPr lang="ko-KR" altLang="en-US" sz="2400" b="1" dirty="0"/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9C132AA7-F2F3-BECF-21A9-AD3E63A27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2445" y="1423887"/>
              <a:ext cx="3917092" cy="41857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package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com.example.myapplication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;</a:t>
              </a: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import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android.graphics.Color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;</a:t>
              </a: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import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android.os.Bundle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;</a:t>
              </a: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import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android.view.View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;</a:t>
              </a: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import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android.widget.TextView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;</a:t>
              </a: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import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android.widget.Toast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;</a:t>
              </a: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import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androidx.activity.EdgeToEdge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;</a:t>
              </a: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import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androidx.appcompat.app.AppCompatActivity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;</a:t>
              </a: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import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androidx.core.graphics.Insets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;</a:t>
              </a: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import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androidx.core.view.ViewCompat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;</a:t>
              </a: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import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androidx.core.view.WindowInsetsCompat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;</a:t>
              </a: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public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class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MainActivity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extends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AppCompatActivity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{</a:t>
              </a: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boolean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flag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=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true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;</a:t>
              </a: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@Override</a:t>
              </a: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protected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void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onCreate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Bundle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savedInstanceState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 {</a:t>
              </a: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super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.onCreate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savedInstanceState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);</a:t>
              </a: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setContentView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R.layout.activity_main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);</a:t>
              </a: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TextView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textView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=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findViewById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R.id.textView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);</a:t>
              </a: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textView.setOnClickListener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new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View.OnClickListener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() {</a:t>
              </a: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@Override</a:t>
              </a: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public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void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onClick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View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view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 {</a:t>
              </a: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   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Toast.makeText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getBaseContext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(), 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눌렀습니다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"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,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Toast.LENGTH_SHORT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).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show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();</a:t>
              </a: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   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if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flag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){</a:t>
              </a: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       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textView.setTextColor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Color.BLUE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);</a:t>
              </a: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       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flag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=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false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;</a:t>
              </a: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    }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else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{</a:t>
              </a: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       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textView.setTextColor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(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Color.RED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);</a:t>
              </a: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       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flag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= </a:t>
              </a:r>
              <a:r>
                <a:rPr kumimoji="0" lang="ko-KR" altLang="ko-KR" sz="7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true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;</a:t>
              </a: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    }</a:t>
              </a: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    }</a:t>
              </a: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    });</a:t>
              </a: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    }</a:t>
              </a:r>
              <a:b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</a:b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 panose="020B0604020202020204" pitchFamily="50" charset="-127"/>
                  <a:ea typeface="JetBrains Mono"/>
                </a:rPr>
                <a:t>}</a:t>
              </a:r>
              <a:endPara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81DA65B-6B30-A890-92F4-9F495E2E9502}"/>
              </a:ext>
            </a:extLst>
          </p:cNvPr>
          <p:cNvGrpSpPr/>
          <p:nvPr/>
        </p:nvGrpSpPr>
        <p:grpSpPr>
          <a:xfrm>
            <a:off x="4340386" y="4045421"/>
            <a:ext cx="3907289" cy="2600011"/>
            <a:chOff x="4216950" y="4012170"/>
            <a:chExt cx="3907289" cy="2600011"/>
          </a:xfrm>
        </p:grpSpPr>
        <p:pic>
          <p:nvPicPr>
            <p:cNvPr id="16" name="그림 15" descr="스크린샷, 텍스트이(가) 표시된 사진&#10;&#10;자동 생성된 설명">
              <a:extLst>
                <a:ext uri="{FF2B5EF4-FFF2-40B4-BE49-F238E27FC236}">
                  <a16:creationId xmlns:a16="http://schemas.microsoft.com/office/drawing/2014/main" id="{AF83AAFA-75D7-3A2C-2E0D-F69464DBB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6950" y="4012170"/>
              <a:ext cx="1231584" cy="2600011"/>
            </a:xfrm>
            <a:prstGeom prst="rect">
              <a:avLst/>
            </a:prstGeom>
          </p:spPr>
        </p:pic>
        <p:pic>
          <p:nvPicPr>
            <p:cNvPr id="18" name="그림 17" descr="텍스트, 스크린샷, 운영 체제, 소프트웨어이(가) 표시된 사진&#10;&#10;자동 생성된 설명">
              <a:extLst>
                <a:ext uri="{FF2B5EF4-FFF2-40B4-BE49-F238E27FC236}">
                  <a16:creationId xmlns:a16="http://schemas.microsoft.com/office/drawing/2014/main" id="{2E4F37B9-A8D7-0756-4AEC-BF58ECE70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4802" y="4012170"/>
              <a:ext cx="1231584" cy="2600011"/>
            </a:xfrm>
            <a:prstGeom prst="rect">
              <a:avLst/>
            </a:prstGeom>
          </p:spPr>
        </p:pic>
        <p:pic>
          <p:nvPicPr>
            <p:cNvPr id="20" name="그림 19" descr="텍스트, 스크린샷, 소프트웨어, 운영 체제이(가) 표시된 사진&#10;&#10;자동 생성된 설명">
              <a:extLst>
                <a:ext uri="{FF2B5EF4-FFF2-40B4-BE49-F238E27FC236}">
                  <a16:creationId xmlns:a16="http://schemas.microsoft.com/office/drawing/2014/main" id="{8C9230C2-F57D-C832-76A4-ED1CAE6C6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2655" y="4012170"/>
              <a:ext cx="1231584" cy="26000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65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B481B8D012EE74C8C5FAE54A0FB6E72" ma:contentTypeVersion="7" ma:contentTypeDescription="새 문서를 만듭니다." ma:contentTypeScope="" ma:versionID="a0ed1293f878c3747ec6b926224d28de">
  <xsd:schema xmlns:xsd="http://www.w3.org/2001/XMLSchema" xmlns:xs="http://www.w3.org/2001/XMLSchema" xmlns:p="http://schemas.microsoft.com/office/2006/metadata/properties" xmlns:ns3="47b6f4d6-40f9-4056-9940-caa2823e61e5" xmlns:ns4="5c32a47e-b5b5-44bf-902c-4435fddf1342" targetNamespace="http://schemas.microsoft.com/office/2006/metadata/properties" ma:root="true" ma:fieldsID="c3afd8e2c5d1c1268067a729761d8123" ns3:_="" ns4:_="">
    <xsd:import namespace="47b6f4d6-40f9-4056-9940-caa2823e61e5"/>
    <xsd:import namespace="5c32a47e-b5b5-44bf-902c-4435fddf13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b6f4d6-40f9-4056-9940-caa2823e61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32a47e-b5b5-44bf-902c-4435fddf134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7b6f4d6-40f9-4056-9940-caa2823e61e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41BEDA-FE85-4021-94A0-6ECE6FB8A6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b6f4d6-40f9-4056-9940-caa2823e61e5"/>
    <ds:schemaRef ds:uri="5c32a47e-b5b5-44bf-902c-4435fddf13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B880FB-CB74-406A-AA35-D25920EF19FE}">
  <ds:schemaRefs>
    <ds:schemaRef ds:uri="http://purl.org/dc/elements/1.1/"/>
    <ds:schemaRef ds:uri="http://schemas.microsoft.com/office/2006/documentManagement/types"/>
    <ds:schemaRef ds:uri="5c32a47e-b5b5-44bf-902c-4435fddf1342"/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7b6f4d6-40f9-4056-9940-caa2823e61e5"/>
  </ds:schemaRefs>
</ds:datastoreItem>
</file>

<file path=customXml/itemProps3.xml><?xml version="1.0" encoding="utf-8"?>
<ds:datastoreItem xmlns:ds="http://schemas.openxmlformats.org/officeDocument/2006/customXml" ds:itemID="{CDB6859E-1E83-4E22-BDAC-85DB02A2E2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3284</TotalTime>
  <Words>517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 Unicode MS</vt:lpstr>
      <vt:lpstr>맑은 고딕</vt:lpstr>
      <vt:lpstr>Arial</vt:lpstr>
      <vt:lpstr>Office 테마</vt:lpstr>
      <vt:lpstr>앱 프로그래밍(1) 과제 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김진용</dc:creator>
  <cp:lastModifiedBy>김진용</cp:lastModifiedBy>
  <cp:revision>387</cp:revision>
  <dcterms:created xsi:type="dcterms:W3CDTF">2023-09-03T09:11:18Z</dcterms:created>
  <dcterms:modified xsi:type="dcterms:W3CDTF">2024-09-10T11:22:10Z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0x0101000B481B8D012EE74C8C5FAE54A0FB6E72</vt:lpwstr>
  </property>
</Properties>
</file>