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8" autoAdjust="0"/>
    <p:restoredTop sz="94660"/>
  </p:normalViewPr>
  <p:slideViewPr>
    <p:cSldViewPr snapToGrid="0">
      <p:cViewPr>
        <p:scale>
          <a:sx n="75" d="100"/>
          <a:sy n="75" d="100"/>
        </p:scale>
        <p:origin x="3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2024-09-16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2024-09-16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2024-09-16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2024-09-16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2024-09-16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2024-09-16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2024-09-16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2024-09-16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2024-09-16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2024-09-16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2024-09-16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2024-09-16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앱 프로그래밍</a:t>
            </a:r>
            <a:r>
              <a:rPr lang="en-US" altLang="ko-KR" dirty="0"/>
              <a:t>(1)</a:t>
            </a:r>
            <a:r>
              <a:rPr lang="ko-KR" altLang="en-US" dirty="0"/>
              <a:t>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Android Studio Report 2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3 </a:t>
            </a:r>
            <a:endParaRPr lang="ko-KR" altLang="en-US" sz="24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5F3AE4E-B3D4-FCC4-B3B4-5195CCAD5673}"/>
              </a:ext>
            </a:extLst>
          </p:cNvPr>
          <p:cNvGrpSpPr/>
          <p:nvPr/>
        </p:nvGrpSpPr>
        <p:grpSpPr>
          <a:xfrm>
            <a:off x="0" y="410327"/>
            <a:ext cx="12087036" cy="4493538"/>
            <a:chOff x="-2401251" y="1274810"/>
            <a:chExt cx="12087036" cy="4493538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2A5F29B2-4D58-255E-6495-D7FFA757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08187" y="1613364"/>
              <a:ext cx="11993972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&lt;/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LinearLayout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&gt;</a:t>
              </a:r>
              <a:endPara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LinearLayout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wrap_content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:orientation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vertical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TextView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wrap_content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당신의 나이를 입력하세요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."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EditText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="@+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year_editText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wrap_content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:layout_marginLeft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:layout_marginRight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:gravity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center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:hint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나이를 입력하세요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:inputType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numberDecimal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:paddingTop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="15dp"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:paddingBottom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="15dp"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Button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="@+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year_button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wrap_content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:layout_marginLeft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:layout_marginRight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태어난 해 계산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&lt;/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LinearLayout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&lt;/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LinearLayout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&gt;</a:t>
              </a:r>
              <a:endPara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B43B4C-B4F8-74D4-1ACD-F34464FF4F44}"/>
                </a:ext>
              </a:extLst>
            </p:cNvPr>
            <p:cNvSpPr txBox="1"/>
            <p:nvPr/>
          </p:nvSpPr>
          <p:spPr>
            <a:xfrm>
              <a:off x="-2401251" y="1274810"/>
              <a:ext cx="3917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Activity_report3.xml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3195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3 </a:t>
            </a:r>
            <a:endParaRPr lang="ko-KR" altLang="en-US" sz="24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5F3AE4E-B3D4-FCC4-B3B4-5195CCAD5673}"/>
              </a:ext>
            </a:extLst>
          </p:cNvPr>
          <p:cNvGrpSpPr/>
          <p:nvPr/>
        </p:nvGrpSpPr>
        <p:grpSpPr>
          <a:xfrm>
            <a:off x="0" y="410327"/>
            <a:ext cx="12087036" cy="5740033"/>
            <a:chOff x="-2401251" y="1274810"/>
            <a:chExt cx="12087036" cy="5740033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2A5F29B2-4D58-255E-6495-D7FFA757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08187" y="1613364"/>
              <a:ext cx="11993972" cy="540147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package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com.example.week2;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android.os.Bundle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android.view.View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android.widget.Button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android.widget.EditText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android.widget.Toast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androidx.appcompat.app.AppCompatActivity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java.util.Calendar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public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class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Report3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extends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AppCompatActivity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@Override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protected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void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onCreate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Bundle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savedInstanceState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super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.onCreate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savedInstanceState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setContentView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(R.layout.</a:t>
              </a: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activity_report3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//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나이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-&gt;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출생년도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EditText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age_editText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findViewById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R.id.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age_editText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Button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age_button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findViewById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R.id.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age_button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//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출생년도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-&gt;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나이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EditText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year_editText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findViewById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R.id.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year_editText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Button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year_button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findViewById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R.id.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year_button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age_button.setOnClickListener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new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View.OnClickListener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Calendar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calendar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Calendar.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getInstance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@Override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public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void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onClick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View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view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input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age_editText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.getText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().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if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input.isEmpty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())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Toast.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makeText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getBaseContext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(),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출생 년도를 입력해주세요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,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Toast.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LENGTH_SHORT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).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show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}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else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if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input.length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 !=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2AACB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4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&amp;&amp;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Integer.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parseInt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input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 &lt;=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2AACB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0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||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Integer.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parseInt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input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 &gt;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calendar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.get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calendar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YEAR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)){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Toast.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makeText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getBaseContext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(),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출생 년도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4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자리를 입력해주세요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,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Toast.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LENGTH_SHORT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).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show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}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else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trans_input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Integer.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parseInt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input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year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calendar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.get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calendar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YEAR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Toast.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makeText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getBaseContext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(),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String.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format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당신의 나이는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%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세입니다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,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year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-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trans_input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+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2AACB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1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),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Toast.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LENGTH_SHORT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).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show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}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}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});</a:t>
              </a:r>
              <a:endPara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B43B4C-B4F8-74D4-1ACD-F34464FF4F44}"/>
                </a:ext>
              </a:extLst>
            </p:cNvPr>
            <p:cNvSpPr txBox="1"/>
            <p:nvPr/>
          </p:nvSpPr>
          <p:spPr>
            <a:xfrm>
              <a:off x="-2401251" y="1274810"/>
              <a:ext cx="3917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Report3.java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573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3 </a:t>
            </a:r>
            <a:endParaRPr lang="ko-KR" altLang="en-US" sz="24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5F3AE4E-B3D4-FCC4-B3B4-5195CCAD5673}"/>
              </a:ext>
            </a:extLst>
          </p:cNvPr>
          <p:cNvGrpSpPr/>
          <p:nvPr/>
        </p:nvGrpSpPr>
        <p:grpSpPr>
          <a:xfrm>
            <a:off x="0" y="410327"/>
            <a:ext cx="12087036" cy="2893099"/>
            <a:chOff x="-2401251" y="1274810"/>
            <a:chExt cx="12087036" cy="2893099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2A5F29B2-4D58-255E-6495-D7FFA757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08187" y="1613364"/>
              <a:ext cx="11993972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year_button.setOnClickListener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new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View.OnClickListener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Calendar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calendar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Calendar.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getInstance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@Override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public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void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onClick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View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view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input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year_editText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.getText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().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if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input.isEmpty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())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Toast.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makeText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getBaseContext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(),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나이를 입력해주세요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,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Toast.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LENGTH_SHORT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).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show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}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else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if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Integer.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parseInt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input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 &lt;=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2AACB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0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||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Integer.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parseInt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input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 &gt;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2AACB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130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Toast.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makeText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getBaseContext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(),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나이는 최대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130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 까지 입력 가능합니다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,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Toast.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LENGTH_SHORT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).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show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}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else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T_year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calendar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.get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calendar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YEAR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year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Integer.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parseInt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input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Toast.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makeText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getBaseContext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(),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String.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format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당신의 태어난 해는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%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년입니다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,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T_year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-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year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+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2AACB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1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),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Toast.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LENGTH_SHORT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).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show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}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}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});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}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}</a:t>
              </a:r>
              <a:endPara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B43B4C-B4F8-74D4-1ACD-F34464FF4F44}"/>
                </a:ext>
              </a:extLst>
            </p:cNvPr>
            <p:cNvSpPr txBox="1"/>
            <p:nvPr/>
          </p:nvSpPr>
          <p:spPr>
            <a:xfrm>
              <a:off x="-2401251" y="1274810"/>
              <a:ext cx="3917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Report3.java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44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6538A61-011E-81E9-27DF-90499948E5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14" t="1482" r="3400" b="2592"/>
          <a:stretch/>
        </p:blipFill>
        <p:spPr>
          <a:xfrm>
            <a:off x="4251051" y="926510"/>
            <a:ext cx="2966957" cy="5294639"/>
          </a:xfrm>
          <a:prstGeom prst="rect">
            <a:avLst/>
          </a:prstGeom>
        </p:spPr>
      </p:pic>
      <p:pic>
        <p:nvPicPr>
          <p:cNvPr id="4" name="Report3">
            <a:hlinkClick r:id="" action="ppaction://media"/>
            <a:extLst>
              <a:ext uri="{FF2B5EF4-FFF2-40B4-BE49-F238E27FC236}">
                <a16:creationId xmlns:a16="http://schemas.microsoft.com/office/drawing/2014/main" id="{9B483D9B-3896-090F-F933-BB454D75168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8019" y="748881"/>
            <a:ext cx="2855134" cy="60284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182BF9-3B48-434E-8FAC-4B3FB85BD013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3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F38DF-CE54-F8B5-BED2-794A4417E135}"/>
              </a:ext>
            </a:extLst>
          </p:cNvPr>
          <p:cNvSpPr txBox="1"/>
          <p:nvPr/>
        </p:nvSpPr>
        <p:spPr>
          <a:xfrm>
            <a:off x="0" y="410327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실행화면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37812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9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1 </a:t>
            </a:r>
            <a:endParaRPr lang="ko-KR" altLang="en-US" sz="24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5F3AE4E-B3D4-FCC4-B3B4-5195CCAD5673}"/>
              </a:ext>
            </a:extLst>
          </p:cNvPr>
          <p:cNvGrpSpPr/>
          <p:nvPr/>
        </p:nvGrpSpPr>
        <p:grpSpPr>
          <a:xfrm>
            <a:off x="0" y="410327"/>
            <a:ext cx="12087036" cy="6037346"/>
            <a:chOff x="-2401251" y="1274810"/>
            <a:chExt cx="12087036" cy="6037346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2A5F29B2-4D58-255E-6495-D7FFA757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08187" y="1642056"/>
              <a:ext cx="11993972" cy="5670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&lt;?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xml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version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="1.0"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encoding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="utf-8"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?&gt;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LinearLayout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xmlns: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="http://schemas.android.com/apk/res/android"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xmlns: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tools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="http://schemas.android.com/tools"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="@+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main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:orientation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vertical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tools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:context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=".Report1"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TextView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="60dp"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:background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="@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color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pupple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:gravity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center_vertical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:paddingLeft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="Report1_View02"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:textColor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="@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color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white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:textSize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="25dp"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LinearLayout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wrap_content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:layout_margin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:orientation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vertical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:background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="@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color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green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TextView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:layout_gravity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center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:background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="@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drawable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kyungbok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:gravity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center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경복대학교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TextView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:layout_marginLeft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:layout_marginTop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:background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="@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color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Yellow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:gravity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center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:paddingLeft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Programming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&lt;/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LinearLayout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&lt;/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LinearLayout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&gt;</a:t>
              </a:r>
              <a:endPara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B43B4C-B4F8-74D4-1ACD-F34464FF4F44}"/>
                </a:ext>
              </a:extLst>
            </p:cNvPr>
            <p:cNvSpPr txBox="1"/>
            <p:nvPr/>
          </p:nvSpPr>
          <p:spPr>
            <a:xfrm>
              <a:off x="-2401251" y="1274810"/>
              <a:ext cx="3917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Activity_report1.xml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182BF9-3B48-434E-8FAC-4B3FB85BD013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1 </a:t>
            </a:r>
            <a:endParaRPr lang="ko-KR" altLang="en-US" sz="2400" b="1" dirty="0"/>
          </a:p>
        </p:txBody>
      </p:sp>
      <p:pic>
        <p:nvPicPr>
          <p:cNvPr id="4" name="그림 3" descr="텍스트, 스크린샷, 운영 체제, 소프트웨어이(가) 표시된 사진&#10;&#10;자동 생성된 설명">
            <a:extLst>
              <a:ext uri="{FF2B5EF4-FFF2-40B4-BE49-F238E27FC236}">
                <a16:creationId xmlns:a16="http://schemas.microsoft.com/office/drawing/2014/main" id="{2162B954-7F78-8419-C787-B515E6859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8" y="748881"/>
            <a:ext cx="2855574" cy="6028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FF38DF-CE54-F8B5-BED2-794A4417E135}"/>
              </a:ext>
            </a:extLst>
          </p:cNvPr>
          <p:cNvSpPr txBox="1"/>
          <p:nvPr/>
        </p:nvSpPr>
        <p:spPr>
          <a:xfrm>
            <a:off x="0" y="410327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실행화면</a:t>
            </a:r>
            <a:endParaRPr lang="en-US" altLang="ko-KR" sz="1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351492-32E1-3FAA-705F-4BC9F6E16B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7" t="825" r="1748" b="378"/>
          <a:stretch/>
        </p:blipFill>
        <p:spPr>
          <a:xfrm>
            <a:off x="4251051" y="926510"/>
            <a:ext cx="2955147" cy="529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2 </a:t>
            </a:r>
            <a:endParaRPr lang="ko-KR" altLang="en-US" sz="24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5F3AE4E-B3D4-FCC4-B3B4-5195CCAD5673}"/>
              </a:ext>
            </a:extLst>
          </p:cNvPr>
          <p:cNvGrpSpPr/>
          <p:nvPr/>
        </p:nvGrpSpPr>
        <p:grpSpPr>
          <a:xfrm>
            <a:off x="0" y="410327"/>
            <a:ext cx="12087036" cy="6340197"/>
            <a:chOff x="-2401251" y="1274810"/>
            <a:chExt cx="12087036" cy="6340197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2A5F29B2-4D58-255E-6495-D7FFA757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08187" y="1613364"/>
              <a:ext cx="11993972" cy="60016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&lt;?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xml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version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="1.0"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encoding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="utf-8"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?&gt;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LinearLayout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xmlns: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="http://schemas.android.com/apk/res/android"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xmlns: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tools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="http://schemas.android.com/tools"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="@+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main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:orientation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vertical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tools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:context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=".Report2"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LinearLayout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wrap_content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:orientation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vertical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TextView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="60dp"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:background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="@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color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pupple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:gravity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center_vertical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:paddingLeft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="Report2_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온도 변환기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:textColor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="@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color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white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:textSize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="25dp"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TextView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wrap_content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섭씨 온도를 입력하세요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."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EditText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="@+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C_editText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wrap_content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:layout_marginLeft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:layout_marginRight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:hint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섭씨 온도를 입력하세요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:inputType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numberDecimal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:padding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="11dp"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Button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="@+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CtoF_button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wrap_content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:layout_gravity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center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:layout_marginLeft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:layout_marginRight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화씨온도 계산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&lt;/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LinearLayout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&gt;</a:t>
              </a:r>
              <a:endPara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B43B4C-B4F8-74D4-1ACD-F34464FF4F44}"/>
                </a:ext>
              </a:extLst>
            </p:cNvPr>
            <p:cNvSpPr txBox="1"/>
            <p:nvPr/>
          </p:nvSpPr>
          <p:spPr>
            <a:xfrm>
              <a:off x="-2401251" y="1274810"/>
              <a:ext cx="3917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Activity_report2.xml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4296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2 </a:t>
            </a:r>
            <a:endParaRPr lang="ko-KR" altLang="en-US" sz="24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5F3AE4E-B3D4-FCC4-B3B4-5195CCAD5673}"/>
              </a:ext>
            </a:extLst>
          </p:cNvPr>
          <p:cNvGrpSpPr/>
          <p:nvPr/>
        </p:nvGrpSpPr>
        <p:grpSpPr>
          <a:xfrm>
            <a:off x="0" y="410327"/>
            <a:ext cx="12087036" cy="5601533"/>
            <a:chOff x="-2401251" y="1274810"/>
            <a:chExt cx="12087036" cy="5601533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2A5F29B2-4D58-255E-6495-D7FFA757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08187" y="1613364"/>
              <a:ext cx="11993972" cy="526297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LinearLayout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wrap_content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:orientation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vertical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TextView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wrap_content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화씨 온도를 입력하세요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."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EditText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="@+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F_editText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wrap_content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:layout_marginLeft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:layout_marginRight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:hint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화씨 온도를 입력하세요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:inputType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numberDecimal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:padding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="11dp"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Button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="@+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FtoC_button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wrap_content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:layout_gravity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center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:layout_marginLeft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:layout_marginRight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섭씨온도 계산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&lt;/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LinearLayout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LinearLayout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wrap_content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TextView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="@+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result_View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wrap_content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:textSize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="20dp"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&lt;/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LinearLayout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&lt;/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LinearLayout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&gt;</a:t>
              </a:r>
              <a:endPara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B43B4C-B4F8-74D4-1ACD-F34464FF4F44}"/>
                </a:ext>
              </a:extLst>
            </p:cNvPr>
            <p:cNvSpPr txBox="1"/>
            <p:nvPr/>
          </p:nvSpPr>
          <p:spPr>
            <a:xfrm>
              <a:off x="-2401251" y="1274810"/>
              <a:ext cx="3917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Activity_report2.xml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6843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2 </a:t>
            </a:r>
            <a:endParaRPr lang="ko-KR" altLang="en-US" sz="24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5F3AE4E-B3D4-FCC4-B3B4-5195CCAD5673}"/>
              </a:ext>
            </a:extLst>
          </p:cNvPr>
          <p:cNvGrpSpPr/>
          <p:nvPr/>
        </p:nvGrpSpPr>
        <p:grpSpPr>
          <a:xfrm>
            <a:off x="0" y="410327"/>
            <a:ext cx="12087036" cy="6340197"/>
            <a:chOff x="-2401251" y="1274810"/>
            <a:chExt cx="12087036" cy="6340197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2A5F29B2-4D58-255E-6495-D7FFA757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08187" y="1613364"/>
              <a:ext cx="11993972" cy="60016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package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com.example.week2;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android.os.Bundle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android.view.View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android.widget.Button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android.widget.EditText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android.widget.TextView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android.widget.Toast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androidx.activity.EdgeToEdge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androidx.appcompat.app.AppCompatActivity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androidx.core.graphics.Insets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androidx.core.view.ViewCompat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androidx.core.view.WindowInsetsCompat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com.google.android.material.snackbar.BaseTransientBottomBar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public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class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Report2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extends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AppCompatActivity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@Override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protected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void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onCreate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Bundle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savedInstanceState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super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.onCreate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savedInstanceState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setContentView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(R.layout.</a:t>
              </a: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activity_report2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//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섭씨 온도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입력칸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EditText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C_editText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findViewById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R.id.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C_editText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Button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CtoF_button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findViewById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R.id.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CtoF_button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//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화씨 온도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입력칸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EditText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F_editText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findViewById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R.id.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F_editText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Button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FtoC_button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findViewById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R.id.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FtoC_button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//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온도 변환 결과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TextView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textView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findViewById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R.id.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result_View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CtoF_button.setOnClickListener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new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View.OnClickListener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@Override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public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void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onClick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View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view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input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C_editText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.getText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().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if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input.equals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))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Toast.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makeText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getBaseContext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(),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온도를 입력해주세요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,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Toast.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LENGTH_SHORT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).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show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}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else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float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Float.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parseFloat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input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float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trans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= 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float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 ((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2AACB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9.0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2AACB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5.0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 * C +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2AACB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32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textView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.setText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String.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format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섭씨 온도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%.2f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도는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\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n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화씨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온도로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%.2f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, C,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trans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Toast.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makeText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getBaseContext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(),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String.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format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"%.2f"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,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trans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),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Toast.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LENGTH_SHORT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).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show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}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}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});</a:t>
              </a:r>
              <a:endPara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B43B4C-B4F8-74D4-1ACD-F34464FF4F44}"/>
                </a:ext>
              </a:extLst>
            </p:cNvPr>
            <p:cNvSpPr txBox="1"/>
            <p:nvPr/>
          </p:nvSpPr>
          <p:spPr>
            <a:xfrm>
              <a:off x="-2401251" y="1274810"/>
              <a:ext cx="3917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Report2.java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0662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2 </a:t>
            </a:r>
            <a:endParaRPr lang="ko-KR" altLang="en-US" sz="24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5F3AE4E-B3D4-FCC4-B3B4-5195CCAD5673}"/>
              </a:ext>
            </a:extLst>
          </p:cNvPr>
          <p:cNvGrpSpPr/>
          <p:nvPr/>
        </p:nvGrpSpPr>
        <p:grpSpPr>
          <a:xfrm>
            <a:off x="0" y="410327"/>
            <a:ext cx="12087036" cy="2523768"/>
            <a:chOff x="-2401251" y="1274810"/>
            <a:chExt cx="12087036" cy="2523768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2A5F29B2-4D58-255E-6495-D7FFA757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08187" y="1613364"/>
              <a:ext cx="11993972" cy="218521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FtoC_button.setOnClickListener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new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View.OnClickListener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@Override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public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void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onClick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View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view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input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F_editText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.getText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().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if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input.equals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))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Toast.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makeText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getBaseContext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(),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온도를 입력해주세요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,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Toast.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LENGTH_SHORT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).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show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}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else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float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Float.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parseFloat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input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float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trans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= 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float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 ((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2AACB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5.0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2AACB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9.0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 * 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-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2AACB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32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textView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.setText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String.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format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화씨 온도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%.2f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도는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\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n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섭씨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온도로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%.2f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,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,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trans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Toast.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makeText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getBaseContext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(),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String.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format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"%.2f"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,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trans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),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Toast.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LENGTH_SHORT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).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show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}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}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});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}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}</a:t>
              </a:r>
              <a:endPara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B43B4C-B4F8-74D4-1ACD-F34464FF4F44}"/>
                </a:ext>
              </a:extLst>
            </p:cNvPr>
            <p:cNvSpPr txBox="1"/>
            <p:nvPr/>
          </p:nvSpPr>
          <p:spPr>
            <a:xfrm>
              <a:off x="-2401251" y="1274810"/>
              <a:ext cx="3917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Report2.java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88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port2">
            <a:hlinkClick r:id="" action="ppaction://media"/>
            <a:extLst>
              <a:ext uri="{FF2B5EF4-FFF2-40B4-BE49-F238E27FC236}">
                <a16:creationId xmlns:a16="http://schemas.microsoft.com/office/drawing/2014/main" id="{5A7B379F-AABB-4EE2-0038-77D048E96C7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8019" y="748881"/>
            <a:ext cx="2855134" cy="60284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182BF9-3B48-434E-8FAC-4B3FB85BD013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2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F38DF-CE54-F8B5-BED2-794A4417E135}"/>
              </a:ext>
            </a:extLst>
          </p:cNvPr>
          <p:cNvSpPr txBox="1"/>
          <p:nvPr/>
        </p:nvSpPr>
        <p:spPr>
          <a:xfrm>
            <a:off x="0" y="410327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실행화면</a:t>
            </a:r>
            <a:endParaRPr lang="en-US" altLang="ko-KR" sz="16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36A512-579F-8367-AD5C-4549B2ED4B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01" t="458" r="1" b="432"/>
          <a:stretch/>
        </p:blipFill>
        <p:spPr>
          <a:xfrm>
            <a:off x="4251051" y="926510"/>
            <a:ext cx="2975868" cy="529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20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3 </a:t>
            </a:r>
            <a:endParaRPr lang="ko-KR" altLang="en-US" sz="24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5F3AE4E-B3D4-FCC4-B3B4-5195CCAD5673}"/>
              </a:ext>
            </a:extLst>
          </p:cNvPr>
          <p:cNvGrpSpPr/>
          <p:nvPr/>
        </p:nvGrpSpPr>
        <p:grpSpPr>
          <a:xfrm>
            <a:off x="0" y="410327"/>
            <a:ext cx="12087036" cy="6463308"/>
            <a:chOff x="-2401251" y="1274810"/>
            <a:chExt cx="12087036" cy="6463308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2A5F29B2-4D58-255E-6495-D7FFA757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08187" y="1613364"/>
              <a:ext cx="11993972" cy="61247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&lt;?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xml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version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="1.0"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encoding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="utf-8"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?&gt;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LinearLayout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xmlns: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="http://schemas.android.com/apk/res/android"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xmlns: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tools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="http://schemas.android.com/tools"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="@+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main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:orientation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vertical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tools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:context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=".Report3"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LinearLayout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wrap_content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:orientation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vertical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TextView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="60dp"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:background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="@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color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pupple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:gravity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center_vertical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:paddingLeft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="Report3_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나이 계산기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:textColor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="@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color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white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:textSize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="25dp"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TextView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wrap_content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태어난 년도를 입력하세요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."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EditText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="@+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age_editText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wrap_content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:layout_marginLeft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:layout_marginRight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:gravity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center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:hint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출생 년도를 입력하세요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:inputType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numberDecimal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:paddingTop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="15dp"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:paddingBottom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="15dp"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/&gt;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&lt;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Button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="@+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age_button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wrap_content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:layout_marginLeft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:layout_marginRight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="10dp"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:text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나이 계산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/&gt;</a:t>
              </a:r>
              <a:endPara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B43B4C-B4F8-74D4-1ACD-F34464FF4F44}"/>
                </a:ext>
              </a:extLst>
            </p:cNvPr>
            <p:cNvSpPr txBox="1"/>
            <p:nvPr/>
          </p:nvSpPr>
          <p:spPr>
            <a:xfrm>
              <a:off x="-2401251" y="1274810"/>
              <a:ext cx="3917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Activity_report3.xml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844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customXml/itemProps2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3889</TotalTime>
  <Words>3150</Words>
  <Application>Microsoft Office PowerPoint</Application>
  <PresentationFormat>와이드스크린</PresentationFormat>
  <Paragraphs>40</Paragraphs>
  <Slides>13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 Unicode MS</vt:lpstr>
      <vt:lpstr>맑은 고딕</vt:lpstr>
      <vt:lpstr>Arial</vt:lpstr>
      <vt:lpstr>Office 테마</vt:lpstr>
      <vt:lpstr>앱 프로그래밍(1)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401</cp:revision>
  <dcterms:created xsi:type="dcterms:W3CDTF">2023-09-03T09:11:18Z</dcterms:created>
  <dcterms:modified xsi:type="dcterms:W3CDTF">2024-09-16T01:53:07Z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