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3" r:id="rId7"/>
    <p:sldId id="296" r:id="rId8"/>
    <p:sldId id="297" r:id="rId9"/>
    <p:sldId id="298" r:id="rId10"/>
    <p:sldId id="295" r:id="rId11"/>
    <p:sldId id="275" r:id="rId12"/>
    <p:sldId id="276" r:id="rId13"/>
    <p:sldId id="282" r:id="rId14"/>
    <p:sldId id="263" r:id="rId15"/>
    <p:sldId id="264" r:id="rId16"/>
    <p:sldId id="266" r:id="rId17"/>
    <p:sldId id="299" r:id="rId18"/>
    <p:sldId id="300" r:id="rId19"/>
    <p:sldId id="301" r:id="rId20"/>
    <p:sldId id="302" r:id="rId21"/>
    <p:sldId id="278" r:id="rId22"/>
    <p:sldId id="279" r:id="rId23"/>
    <p:sldId id="280" r:id="rId24"/>
    <p:sldId id="303" r:id="rId25"/>
    <p:sldId id="304" r:id="rId26"/>
    <p:sldId id="265" r:id="rId27"/>
    <p:sldId id="268" r:id="rId28"/>
    <p:sldId id="283" r:id="rId29"/>
    <p:sldId id="305" r:id="rId30"/>
    <p:sldId id="306" r:id="rId31"/>
    <p:sldId id="307" r:id="rId32"/>
    <p:sldId id="284" r:id="rId33"/>
    <p:sldId id="285" r:id="rId34"/>
    <p:sldId id="308" r:id="rId35"/>
    <p:sldId id="309" r:id="rId36"/>
    <p:sldId id="27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1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5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port1">
            <a:hlinkClick r:id="" action="ppaction://media"/>
            <a:extLst>
              <a:ext uri="{FF2B5EF4-FFF2-40B4-BE49-F238E27FC236}">
                <a16:creationId xmlns:a16="http://schemas.microsoft.com/office/drawing/2014/main" id="{8636E569-2A23-DD88-FE2B-91005A95CB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7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BF33-C513-94DE-AE64-39BC3767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871992"/>
            <a:ext cx="11982072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=".Report2"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="0.0"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3CA3-09A3-CDDF-06B5-7BD2A1B61791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Activity_report2.xml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296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B351B8D-161B-5973-F8FF-ACAB5CCB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8699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:max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28178"/>
            <a:ext cx="11982072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="0.0"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:max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2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59098-8CB4-E548-A174-03DE41E0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71B8100-A916-59F8-F61A-81551609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1957"/>
            <a:ext cx="11982072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ctof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섭씨를 화씨로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ftoc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화씨를 섭씨로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DDF95-1F03-3741-2304-E558F16EA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99BA41B-3544-EFED-A0D6-42669AB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1957"/>
            <a:ext cx="11982072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/c_text1"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83071-9ABE-68CC-80BA-C38E47DF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96206CB-23E2-7673-372A-8601A8EA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1493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/c_text2"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/c_text3"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/f_text1"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4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C60B-3AD5-6411-4CC1-D365A7AF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168DE26-1D48-1076-3820-81FDEB71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14300"/>
            <a:ext cx="11982072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/f_text2"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8700-DEE1-7F98-CBE7-3C8416F006DA}"/>
              </a:ext>
            </a:extLst>
          </p:cNvPr>
          <p:cNvSpPr txBox="1"/>
          <p:nvPr/>
        </p:nvSpPr>
        <p:spPr>
          <a:xfrm>
            <a:off x="0" y="414617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24E6BA-4893-3393-0F2B-3CB746B7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573875"/>
            <a:ext cx="11982072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android.widget.RadioButton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123F44-2069-6293-027A-F6EF6C08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1957"/>
            <a:ext cx="11982072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org.w3c.dom.Text;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ctof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ctof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c_text1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c_text2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c_text3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7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60543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ftoc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ftoc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f_text1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f_text2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c_seekbar.setOnSeekBarChangeListener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SeekBar.OnSeekBarChangeListener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onProgressChanged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onStartTrackingTouch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onStopTrackingTouch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871992"/>
            <a:ext cx="11921925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="#FDFDC3"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Activity_report1.xml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60543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f_seekbar.setOnSeekBarChangeListener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SeekBar.OnSeekBarChangeListener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onProgressChanged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onStartTrackingTouch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onStopTrackingTouch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view.getId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530E1-35C1-94BD-5FCA-DB3FF6A0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ED44139-BAA6-B640-8E79-B1782F0D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1957"/>
            <a:ext cx="11982072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ctof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.isChecked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1.8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3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AA0C6-50BA-B216-5C2A-3EF279B3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33E14C0-D8B9-60F4-2F99-D59E0C61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-64264"/>
            <a:ext cx="11982072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/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1.8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c_temp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화씨온도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f_seekbar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c_text3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f_text2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trans.setOnClickListener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clear.setOnClickListener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0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  <p:pic>
        <p:nvPicPr>
          <p:cNvPr id="3" name="Report2">
            <a:hlinkClick r:id="" action="ppaction://media"/>
            <a:extLst>
              <a:ext uri="{FF2B5EF4-FFF2-40B4-BE49-F238E27FC236}">
                <a16:creationId xmlns:a16="http://schemas.microsoft.com/office/drawing/2014/main" id="{F9730C78-40EE-08C3-72CA-3808F974BD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43B4C-B4F8-74D4-1ACD-F34464FF4F44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Activity_report3.xml</a:t>
            </a:r>
            <a:endParaRPr lang="ko-KR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087189"/>
            <a:ext cx="11982072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="http://schemas.android.com/apk/res-auto"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82012"/>
            <a:ext cx="11982072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/plus"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android:color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:scaleType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fitCenter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plusbutton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android:color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:scaleType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fitCenter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8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4B2E-9C60-0932-CBA3-669D175BA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7B993C-887D-78D2-570D-27C7D095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266596"/>
            <a:ext cx="11982072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:max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="95"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:layout_marginTop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="BMI"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3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56A22-65C3-56C5-8A69-41512197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890AE-D094-CCBB-4D4E-4A8AA21F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427"/>
            <a:ext cx="11982072" cy="67864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 : 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4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FBA3-1966-F931-17B5-319938DB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94697-B6D2-65FB-B211-2F4ECDA26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228600"/>
            <a:ext cx="11982072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17796-72C0-7CA9-C514-847B6AB6B555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844B2-83F0-C037-47BE-CC8E7032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56992"/>
            <a:ext cx="11982072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android.widget.ImageButton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165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53D45B-0A51-25E5-37BE-B383C1BC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994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(35Kg ~ 150Kg)"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:max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="35.0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9211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427"/>
            <a:ext cx="11982072" cy="67864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plus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plus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view.getId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plus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210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더이상 증가할 수 없음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0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2DCD-3E89-BE08-1249-531B54A37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B0146D-E894-275E-D5C2-A41F097C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51179"/>
            <a:ext cx="11982072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더이상 감소할 수 없음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--;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120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210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45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140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 정보가 입력되지 않았습니다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0.01f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/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16.0f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체중 부족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16.0f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18.5f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저체중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18.5f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25.0f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정상체중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25.0f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30.0f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과체중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"BMI : %.2f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2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BEE3-81ED-2B2A-3A9E-B8BBEF015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23D195-7A8A-E9F5-0666-C6180FD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-79653"/>
            <a:ext cx="11982072" cy="701730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plus.setOnClickListener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minus.setOnClickListener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bmi.setOnClickListener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weight_seekbar.setOnSeekBarChangeListener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SeekBar.OnSeekBarChangeListener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onProgressChanged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weight_seekbar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.getProgress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onStartTrackingTouch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onStopTrackingTouch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1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port3">
            <a:hlinkClick r:id="" action="ppaction://media"/>
            <a:extLst>
              <a:ext uri="{FF2B5EF4-FFF2-40B4-BE49-F238E27FC236}">
                <a16:creationId xmlns:a16="http://schemas.microsoft.com/office/drawing/2014/main" id="{A4A2CAD4-0880-C7F4-5BF3-A8C6136AFB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781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79D5-ABFA-9EAC-ADDF-11D7BB8E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6A816DE-E39E-AB28-5331-7C90A99F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1493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(90Cm ~ 230Cm)"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:max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="280"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694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69F36-30E9-B6BA-B40E-4581C92A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1A191E6-6339-8288-757A-6245950C3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81958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="90.0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/BMI"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600" dirty="0">
                <a:solidFill>
                  <a:srgbClr val="D5B778"/>
                </a:solidFill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96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8F7E7-DAA3-293B-1819-EE0809FA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817A724-38F1-D279-72D7-B7D08A4C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846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/BMI_result1"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/BMI_result2"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:layout_marginRight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/BMI_result3"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="23.5dp"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06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DA575-C650-F3D6-E815-9B39AF1A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5E2799-C864-0C33-242D-E33DFAA8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724369"/>
            <a:ext cx="11921925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9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CDE694-A554-332C-E9FA-1503155B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846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onStopTrackingTouch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SeekBar.OnSeekBarChangeListener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onProgressChanged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.getProgress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*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0.5f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height_result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"%.1f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calculateBMI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onStartTrackingTouch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onStopTrackingTouch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seekBar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calculateBMI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35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150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몸무게를 입력해주세요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52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CDE694-A554-332C-E9FA-1503155B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51288"/>
            <a:ext cx="11921925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90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230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입력해주세요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0.01f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/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18.5f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저체중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18.5f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23.0f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 체중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23.0f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25.0f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과체중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25.0f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30.0f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고도 비만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"BMI : %.2f"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BMI_result3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!"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17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2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6217</Words>
  <Application>Microsoft Office PowerPoint</Application>
  <PresentationFormat>와이드스크린</PresentationFormat>
  <Paragraphs>51</Paragraphs>
  <Slides>33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432</cp:revision>
  <dcterms:created xsi:type="dcterms:W3CDTF">2023-09-03T09:11:18Z</dcterms:created>
  <dcterms:modified xsi:type="dcterms:W3CDTF">2024-10-08T14:01:29Z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