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319" r:id="rId7"/>
    <p:sldId id="332" r:id="rId8"/>
    <p:sldId id="333" r:id="rId9"/>
    <p:sldId id="337" r:id="rId10"/>
    <p:sldId id="334" r:id="rId11"/>
    <p:sldId id="335" r:id="rId12"/>
    <p:sldId id="336" r:id="rId13"/>
    <p:sldId id="310" r:id="rId14"/>
    <p:sldId id="273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25" r:id="rId26"/>
    <p:sldId id="34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1" autoAdjust="0"/>
    <p:restoredTop sz="94660"/>
  </p:normalViewPr>
  <p:slideViewPr>
    <p:cSldViewPr snapToGrid="0">
      <p:cViewPr>
        <p:scale>
          <a:sx n="66" d="100"/>
          <a:sy n="66" d="100"/>
        </p:scale>
        <p:origin x="178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2024-10-30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앱 프로그래밍</a:t>
            </a:r>
            <a:r>
              <a:rPr lang="en-US" altLang="ko-KR" dirty="0"/>
              <a:t>(1)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2700" b="1" dirty="0"/>
              <a:t>평가기준 자체 점수 </a:t>
            </a:r>
            <a:r>
              <a:rPr lang="en-US" altLang="ko-KR" sz="2700" b="1" dirty="0"/>
              <a:t>: 100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Android Studio Report </a:t>
            </a:r>
            <a:r>
              <a:rPr lang="ko-KR" altLang="en-US" dirty="0"/>
              <a:t>중간고사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1A6C6-83F9-865D-3107-FE800912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0CAD9-DE3E-84F2-58A0-29B3CDC4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920621"/>
            <a:ext cx="11921925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android.graphics.Color.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android.app.AlertDialog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android.graphics.Color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android.text.SpannableString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android.text.Spanned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android.text.style.ForegroundColorSpan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android.view.Gravity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android.view.MotionEvent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android.widget.CheckBox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android.widget.CompoundButton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5EB94-933F-7E03-5586-1E69386D5481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Report1.java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899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753D45B-0A51-25E5-37BE-B383C1BC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428178"/>
            <a:ext cx="11921925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android.widget.EditText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android.widget.RadioButton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android.widget.RadioGroup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android.widget.Spinner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listAdapter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CheckBox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checkBox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schoolname_edit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insert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9211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9ED07-0DF5-1920-415B-ED19144A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D9505C9-1ED1-9000-2089-C1F529200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181957"/>
            <a:ext cx="11921925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notempty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checkBox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checkbox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checkBox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.setOnCheckedChangeListener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CompoundButton.OnCheckedChangeListener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onCheckedChanged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CompoundButton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compoundButton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checkBox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.isChecked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.isEmpty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6600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9E86E-041E-8D12-F715-E67306F49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2153FD9-A231-39CB-763A-21647E15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79593"/>
            <a:ext cx="11921925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schoolname_spinner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schoolname_edit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schoolname_edit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school_list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getResources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getStringArray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R.array.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android.R.layout.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simple_spinner_item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school_list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getDropDownView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.getDropDownView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textView.setTextColor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adapter.setDropDownViewResource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android.R.layout.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simple_spinner_dropdown_item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.setOnItemSelectedListener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AdapterView.OnItemSelectedListener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00725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68929-212F-97A9-D18C-839A727B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C655CC-C25F-004E-EC44-5F5B9956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428178"/>
            <a:ext cx="11921925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?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adapterView.getItemAtPosition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schoolname_edit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onNothingSelected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?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classname_spinner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21089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1E1F5-333D-7FDE-DCAF-15A593070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69C2ECA-E914-29BB-2843-41AC7953B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181957"/>
            <a:ext cx="11921925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getResources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getStringArray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R.array.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.setOnTouchListener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View.OnTouchListener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onTouch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MotionEvent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event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event.getAction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MotionEvent.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ACTION_UP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학과를 선택하세요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android.R.layout.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select_dialog_singlechoice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getView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textView.setTextColor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WHITE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view.setBackgroundColor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10723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EA04D-0B52-F2F8-1739-32229A371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DF69E71-4684-D615-20AE-F1D168893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58846"/>
            <a:ext cx="11921925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which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which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classname_edit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dialog.dismiss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grade1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first_grade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grade2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second_grade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grade3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third_grade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group.setOnCheckedChangeListener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RadioGroup.OnCheckedChangeListener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onCheckedChanged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checkedId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checkedId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first_grade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03321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F23FB-D256-338D-1963-2C089FDBF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406E6B7-4FB5-65D2-458F-AB6B2A40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79593"/>
            <a:ext cx="11921925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checkedId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second_grade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checkedId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third_grade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name_edit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insert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insert_button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delete_button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result_listview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listAdapter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android.R.layout.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result.setAdapter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listAdapter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mainlist.setAdapter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listAdapter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insert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schoolname_edit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classname_edit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nameText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5248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1D578-56A4-5689-E2A3-FB8BDFF0C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9182936-EC89-C107-B11B-688C8F62E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0"/>
            <a:ext cx="11921925" cy="69865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!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school.isEmpty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!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classname.isEmpty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!=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!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nameText.isEmpty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formattedText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gradeText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nameText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formattedText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listAdapter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.notifyDataSetChanged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result.setOnItemClickListener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AdapterView.OnItemClickListener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?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!= 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SpannableString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SpannableString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spannable.setSpan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ForegroundColorSpan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del.length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1715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CCFF8-8840-8691-4DED-01CC5DE54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84DB4A2-D321-C83B-F781-9BD741623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0"/>
            <a:ext cx="11921925" cy="69865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Spanned.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SPAN_EXCLUSIVE_EXCLUSIVE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builder.setIcon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android.R.drawable.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ic_dialog_alert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정말로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하시겠습니까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?"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builder.setPositiveButton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"YES"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.remove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항목 삭제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listAdapter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.notifyDataSetChanged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 상태 초기화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삭제되었습니다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builder.setNegativeButton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"NO"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dialogInterface.dismiss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SpannableString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SpannableString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spannable.setSpan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ForegroundColorSpan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sel.length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Spanned.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SPAN_EXCLUSIVE_EXCLUSIVE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02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 </a:t>
            </a:r>
            <a:endParaRPr lang="ko-KR" alt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1A05B-880F-42B3-AC7F-32C527F9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040940"/>
            <a:ext cx="11921925" cy="477053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CheckBox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checkbox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FFD1-20E3-6588-0F3A-896D50E72057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</a:t>
            </a:r>
            <a:r>
              <a:rPr lang="en-US" altLang="ko-KR" sz="1600" b="1" dirty="0"/>
              <a:t>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8BCE9-30C4-9D8E-73D0-51D241F2F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C1940D7-2637-709F-08A3-F072148C9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428178"/>
            <a:ext cx="11921925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spannable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headerView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headerView.setText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시작입니다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headerView.setBackgroundColor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headerView.setTextColor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WHITE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headerView.setGravity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Gravity.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headerView.setTextSize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18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headerView.setPadding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footerView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footerView.setText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로딩 중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..."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footerView.setBackgroundColor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BLUE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footerView.setTextColor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WHITE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footerView.setGravity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Gravity.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headerView.setTextSize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18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footerView.setPadding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mainlist.addHeaderView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headerView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mainlist.addFooterView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footerView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6258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97D35-FDC8-8D4F-0EED-6F8FBF24F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DB05F2CF-626B-1D7F-2414-52356F24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" y="-64264"/>
            <a:ext cx="11921925" cy="69865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android.R.layout.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mainlist.setAdapter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mainlist.setOnItemClickListener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AdapterView.OnItemClickListener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?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adjustedPosition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.getHeaderViewsCount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adjustedPosition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&gt;=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adjustedPosition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!= 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previousView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.getChildAt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.getHeaderViewsCount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.getFirstVisiblePosition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previousView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previousView.setBackgroundColor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adjustedPosition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view.setBackgroundColor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rgb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255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87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adjustedPosition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57828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AD588-FCCD-6E5F-DC2B-753927D7E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F1EE6-D3D3-FB41-430B-E6106F0B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29987"/>
            <a:ext cx="11921925" cy="69865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resources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string-array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학교를 선택하세요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경복대학교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서울대학교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이화여자대학교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연세대학교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서강대학교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string-array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string-array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간호학과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스마트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치위생학과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물리치료학과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임상병리학과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작업치료학과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의료복지학과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의료미용과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치위생학과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보안과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건설환경디자인과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친환경건축과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string-array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resources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60235-EE9D-4C0D-1E62-AD878E77C606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arrays.xml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42931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-Source_Midterm">
            <a:hlinkClick r:id="" action="ppaction://media"/>
            <a:extLst>
              <a:ext uri="{FF2B5EF4-FFF2-40B4-BE49-F238E27FC236}">
                <a16:creationId xmlns:a16="http://schemas.microsoft.com/office/drawing/2014/main" id="{A6F7643D-AE7D-3D4C-28E8-C36442654A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71987" y="0"/>
            <a:ext cx="324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35F27-68E4-F6BD-F74D-FF97E0B3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CF142E2-8B54-13EC-A6C9-9FCEA755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81957"/>
            <a:ext cx="11921925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 신상 입력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비었습니다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="#ff0000"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notempty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invisible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3638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B22DC-51AD-6572-3982-708F258C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D47D1D9-D13F-1990-89FF-CB36255EC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-64264"/>
            <a:ext cx="11921925" cy="69865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학교 이름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schoolname_edit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학교를 선택하세요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schoolname_spinner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학과 이름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0999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FF59A-34A6-33C4-C03A-C52F630DF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D067E70B-D41F-260B-0393-201DC51D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-187375"/>
            <a:ext cx="11921925" cy="723274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학과를 선택하세요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="1.5"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="#0000ff"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ffffff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classname_spinner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="2"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68730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57DB-1FD9-8051-FA21-D45B5E5E0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90A6537-CF1F-165A-2D75-A48F494C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28178"/>
            <a:ext cx="11921925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RadioGroup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first_grade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second_grade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0303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512F9-A920-A141-8A0F-C880742B4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0B2D77A-E7C3-3F9A-A36F-8C8396D1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674400"/>
            <a:ext cx="11921925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RadioButton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third_grade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RadioGroup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name_edit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52913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8108D-4EEE-74DF-A059-9F6D1D18A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35E72A84-5644-C14D-04C1-A773FD3B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797510"/>
            <a:ext cx="11921925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insert_button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 신상 정보 입력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delete_button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 정보 삭제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result_listview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="#00FDFE"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3391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8BC0B-A853-B603-96DF-741AEEC7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DCDE6EA-63F8-0F01-E40F-A54AE7496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0"/>
            <a:ext cx="11921925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mainlist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="#008744"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50" charset="-127"/>
                <a:ea typeface="JetBrains Mono"/>
              </a:rPr>
              <a:t>:visibility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invisible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21833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4298</Words>
  <Application>Microsoft Office PowerPoint</Application>
  <PresentationFormat>와이드스크린</PresentationFormat>
  <Paragraphs>30</Paragraphs>
  <Slides>23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 Unicode MS</vt:lpstr>
      <vt:lpstr>맑은 고딕</vt:lpstr>
      <vt:lpstr>Arial</vt:lpstr>
      <vt:lpstr>Office 테마</vt:lpstr>
      <vt:lpstr>앱 프로그래밍(1) 과제  평가기준 자체 점수 : 100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459</cp:revision>
  <dcterms:created xsi:type="dcterms:W3CDTF">2023-09-03T09:11:18Z</dcterms:created>
  <dcterms:modified xsi:type="dcterms:W3CDTF">2024-10-30T08:05:46Z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