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319" r:id="rId7"/>
    <p:sldId id="310" r:id="rId8"/>
    <p:sldId id="328" r:id="rId9"/>
    <p:sldId id="329" r:id="rId10"/>
    <p:sldId id="330" r:id="rId11"/>
    <p:sldId id="331" r:id="rId12"/>
    <p:sldId id="325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66" d="100"/>
          <a:sy n="66" d="100"/>
        </p:scale>
        <p:origin x="1998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11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D39D-D317-3B80-0436-B011F05A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D69D9F-BB66-C3CB-383A-7F3BDAD0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1759"/>
            <a:ext cx="11921925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androidx.viewpager2.adapter.FragmentStateAdapter;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FragmentStateAdapter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TabPagerAdapter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HomeFragment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ChattingFragment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NewsFragment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SettingFragment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default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62EE9-B90C-CD6E-3B66-240D93145BDD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TabPagerAdapter.java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27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D5238-00A9-D2DB-3D8B-EC8DD79E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8CE05A-80BE-1E3C-1415-8F474E87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74172"/>
            <a:ext cx="11921925" cy="198515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AA634-9146-9301-CCA5-2C06BB304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766DC-5146-5BEE-98BC-C487BE57D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="#A864C9"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5F147-C694-9744-FC33-D6672CAD22E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Fragment_first.xml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34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FFAB-CF41-9359-AA1B-1575CB11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2FDBA-A1A2-38F4-E0F0-624BCBF4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="#FC4342"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77BCA-01FA-D249-CA59-A05D0BF1617D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Fragment_second.xml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23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B4271-4AB1-323B-6E56-9635726F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BABA7-7A81-8BA9-3909-079FB56E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="#649800"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ThirdFragment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D8EF9-ED0C-B08E-73DC-68C45A0A008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Fragment_third.xml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940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6904-B814-1544-90E3-D298A99E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E6CAD-D81E-4CF2-0337-7EBB1FD6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="#FD8702"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FourthFragment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="4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9876F-637E-1E4C-F569-F8230C40FB99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Fragment_fourth.xml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01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ABAA-1A2E-C758-94D6-F0308C79A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06EAD-DD97-3E84-7A0B-34179FF4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="#33B5E2"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FifthFragment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3F6BA-E544-7A7E-D1B7-6E6310875053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Fragment_fifth.xml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C22D-4F88-E142-4666-16B5183B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2EE56C-5569-2B87-749B-D5140F7A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44645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="#01DAFC"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sixthFragment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="64dp"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3BE60-356A-B476-198B-BE4D8DFE9380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Fragment_sixth.xml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686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F1C54-2CD3-E109-DDA3-D0AFBD5E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7A0BF-4E90-E134-BF08-872E22D2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60061"/>
            <a:ext cx="11921925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="#8AC149"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HomeFragment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Home_button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TAB"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0C001-B61B-F11D-49B0-B5BBDC95017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Fragment_home.xml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138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6E01-8028-7FB3-D8D9-340542FD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4968D-82CC-557A-44B2-B02557DD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70243"/>
            <a:ext cx="11921925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HomeFragment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fragment_home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Home_button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EB3-89BC-5749-0796-F4D217383BBC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HomeFragment.java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97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748881"/>
            <a:ext cx="11921925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="#000000"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btnToggle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가로로 슬라이드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Activity_report1.xml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5C6A-1427-9407-75AF-1C2475A7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92023-8BDD-E29F-3A67-F71B4851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37666"/>
            <a:ext cx="11921925" cy="17081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클릭했음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C737-5C38-0422-6B61-A8056ACC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D9BB2-F93E-8AF9-7B47-8E092C22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60061"/>
            <a:ext cx="11921925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="#FDBEA0"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ChattingFragment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Chatting_button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TAB"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B8FBF-D09D-FDBE-B99A-4AC0F7947B8C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Fragment_chatting.xml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2038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E2E6-2A66-7BA0-DF9E-245BCA0F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A2F1F-D12F-4B24-621B-69E79BF5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70243"/>
            <a:ext cx="11921925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ChattingFragment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fragment_chatting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Chatting_button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2E69D-3DDE-E52A-DE6F-28A94735F6F5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HomeFragment.java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7405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4E84-AFF2-13D8-1544-DEEB4B50E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72C8E-6FA4-8474-3FDD-2BD02B14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37666"/>
            <a:ext cx="11921925" cy="17081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클릭했음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F4E3-33C6-32B1-0812-97A25113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89E56-0814-8C65-1118-B6E731C8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60061"/>
            <a:ext cx="11921925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="#2195F0"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NewsFragment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News_button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세번째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TAB"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2FAEB-4020-A8AB-8F6E-57823506D8A5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Fragment_news.xml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666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51B0-2F1E-7D36-B316-EF1070C5C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45A84-695F-26A6-C964-BBD1D7A7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54827"/>
            <a:ext cx="11921925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NewsFragment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fragment_news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News_button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17127-3288-1B00-C0A5-797D44D1639E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HomeFragment.java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093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B89DF-285F-C010-9150-1A62D5B3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42CDD-5F4D-F1EF-1714-C3EE7A00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37666"/>
            <a:ext cx="11921925" cy="17081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클릭했음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1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42E0-2EB9-BF4A-F789-7F905F36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94DA-B345-3C6E-629E-F633822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832751"/>
            <a:ext cx="11921925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androidx.core.content.ContextCompat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SettingFragment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이대한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한민국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이윤지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.onViewCreated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backgroundColor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ContextCompat.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R.color.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Setting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6742D-A4D9-3EFB-09AA-820AA0DEFBF8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SettingFragment.java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263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D176-F050-0BA3-E38F-E6F869507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2C86F-B885-C272-0B88-AEDED28C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380860"/>
            <a:ext cx="11921925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listView.setBackgroundColor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backgroundColor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android.R.layout.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setListAdapter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onListItemClick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.onListItemClick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5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-Source_Report1">
            <a:hlinkClick r:id="" action="ppaction://media"/>
            <a:extLst>
              <a:ext uri="{FF2B5EF4-FFF2-40B4-BE49-F238E27FC236}">
                <a16:creationId xmlns:a16="http://schemas.microsoft.com/office/drawing/2014/main" id="{33C0BC2D-2CD8-7A5A-A161-3F32AC3B85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7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35F27-68E4-F6BD-F74D-FF97E0B3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F142E2-8B54-13EC-A6C9-9FCEA75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68239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&lt;androidx.viewpager2.widget.ViewPager2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/viewPager2"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&lt;androidx.viewpager2.widget.ViewPager2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363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A6C6-83F9-865D-3107-FE800912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CAD9-DE3E-84F2-58A0-29B3CD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6823"/>
            <a:ext cx="11921925" cy="54014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com.example.week11;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androidx.viewpager2.adapter.FragmentStateAdapter;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androidx.viewpager2.widget.ViewPager2;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com.google.android.material.tabs.TabLayoutMediator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ViewPager2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FragmentStateAdapter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89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39D6-9CE1-AF3C-B12D-C73F7D7A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C5DA9-CC30-7198-B173-04823408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35763"/>
            <a:ext cx="11921925" cy="67864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ViewPager2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(Report1.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pager.setAdapter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TabLayoutMediator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mediator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TabLayoutMediator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TabLayoutMediator.TabConfigurationStrategy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onConfigureTab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TabLayout.Tab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(R.drawable.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ic_face_black_36dp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"HOME"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(R.drawable.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ic_chat_bubble_outline_black_24dp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"CHATTING"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(R.drawable.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ic_chrome_reader_mode_black_36dp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"NEWS"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(R.drawable.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ic_brightness_high_black_24dp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"SETTING"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05FA0-D2C0-D974-80B3-696E508B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DED0F3-72A2-5516-0D1F-706C3C70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51179"/>
            <a:ext cx="11921925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mediator.attach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btnToggle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pager2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FragmentStateAdapter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ThirdFragment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FourthFragment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FifthFragment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7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545A-478D-177B-711D-F2A96C0E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9B1E4F-1F49-3D77-D8AF-588BA272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51179"/>
            <a:ext cx="11921925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sixthFragment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default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세로로 슬라이드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.setOrientation(ViewPager2.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ORIENTATION_VERTICAL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가로로 슬라이드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pager2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.setOrientation(ViewPager2.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ORIENTATION_HORIZONTAL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onCreateOptionsMenu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R.menu.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D4B14-F497-2BCA-26B5-BF1C5CB3E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98B8-45ED-5D51-70BC-975E79B5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117963"/>
            <a:ext cx="11921925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onOptionsItemSelected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layout1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layout2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!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item.isChecked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item.setChecked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VISIBLE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VISIBLE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D588-FCCD-6E5F-DC2B-753927D7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F1EE6-D3D3-FB41-430B-E6106F0B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9987"/>
            <a:ext cx="11921925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:checkableBehavior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single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슬라이드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60235-EE9D-4C0D-1E62-AD878E77C60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Menu.xml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293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4205</Words>
  <Application>Microsoft Office PowerPoint</Application>
  <PresentationFormat>와이드스크린</PresentationFormat>
  <Paragraphs>53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478</cp:revision>
  <dcterms:created xsi:type="dcterms:W3CDTF">2023-09-03T09:11:18Z</dcterms:created>
  <dcterms:modified xsi:type="dcterms:W3CDTF">2024-11-18T11:23:59Z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