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61" r:id="rId6"/>
    <p:sldId id="310" r:id="rId7"/>
    <p:sldId id="273" r:id="rId8"/>
    <p:sldId id="296" r:id="rId9"/>
    <p:sldId id="282" r:id="rId10"/>
    <p:sldId id="263" r:id="rId11"/>
    <p:sldId id="302" r:id="rId12"/>
    <p:sldId id="278" r:id="rId13"/>
    <p:sldId id="279" r:id="rId14"/>
    <p:sldId id="280" r:id="rId15"/>
    <p:sldId id="303" r:id="rId16"/>
    <p:sldId id="265" r:id="rId17"/>
    <p:sldId id="268" r:id="rId18"/>
    <p:sldId id="283" r:id="rId19"/>
    <p:sldId id="311" r:id="rId20"/>
    <p:sldId id="312" r:id="rId21"/>
    <p:sldId id="313" r:id="rId22"/>
    <p:sldId id="284" r:id="rId23"/>
    <p:sldId id="285" r:id="rId24"/>
    <p:sldId id="314" r:id="rId25"/>
    <p:sldId id="315" r:id="rId26"/>
    <p:sldId id="316" r:id="rId27"/>
    <p:sldId id="317" r:id="rId28"/>
    <p:sldId id="318" r:id="rId29"/>
    <p:sldId id="272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48" autoAdjust="0"/>
    <p:restoredTop sz="94660"/>
  </p:normalViewPr>
  <p:slideViewPr>
    <p:cSldViewPr snapToGrid="0">
      <p:cViewPr>
        <p:scale>
          <a:sx n="75" d="100"/>
          <a:sy n="75" d="100"/>
        </p:scale>
        <p:origin x="6234" y="19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D3EA6-7411-6FE1-D245-D5A0BCD4A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B2190D-4411-8D94-80CE-B4DE009BF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C96D38-4FB1-3BD7-A08F-A6745EBA0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2024-10-22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EC0BD6-F57E-1D8D-0489-BF174CAD9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DCFA42-8430-461B-0CC2-E6B699E8D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9511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A7D09-9069-AE1B-2267-B48A20F01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B09A68-D241-A3F4-7812-4F066BB1B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32D3FC-3055-6427-F6A2-9825F1C11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2024-10-22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CEC429-8B22-1A45-7A46-07FB1BB0A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323CF1-5035-5A16-0BEC-74F8C5CD7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224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CF9D3C-75EF-27BF-316E-D1DF91D6D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BD252D-15FB-C8E8-B43E-BC8550872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8E8ADC-C829-EA5D-EC72-7569CB189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2024-10-22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61AAF4-1855-F3F9-79EE-CCA38A4D7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B431E7-5EC0-EFAE-10ED-6491F456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436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8A45A-1802-BA0D-1489-76F34C633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E9B2CC-FEC0-F3E1-AC07-FF373AFC2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BB02F1-65EC-1FD5-BE76-C6630AD60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2024-10-22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68C7A4-240D-3306-58E5-B248C8650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04D60D-6AE3-5C0F-77C8-48F96D8B4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145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EBB99-62E2-9B5F-AEC1-ECBFA1B0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D65539-7764-F2BA-1673-C1DA8AAA4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A31ADC-35CC-65C2-5637-167BBCAE6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2024-10-22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D04D6F-ABE7-56FC-A2DE-565533E17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B6BACD-BBF7-ABED-7A85-EC39F007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330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012A8-AB57-255E-8497-2790B804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415775-2E68-01ED-F042-8F8E7FF34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9F078F-50A5-A174-9DE5-2488C334E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6E5CF8-7CD1-83F7-2113-0FE808D2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2024-10-22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C17D69-F151-6344-9766-718BFBB19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127E60-DE23-960D-5341-7614DC08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31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048C0-BDC0-B84B-FC26-704B851D8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55AF59-7DBA-7118-12D0-AE77F3811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71DD19-6830-EDE4-5D88-E57657004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64F7C9-2323-3DEC-09CC-219FABCB1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7F56A0-F1FB-F9B0-EB0E-D366AE0DA7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58C100-1440-71F2-C7DA-FDEA1198A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2024-10-22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792B40-4573-BF9D-FE85-C9942A9F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6F3600-4DF1-D3DA-11D3-7254156D8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576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05CD8-90DE-7914-336E-686569828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4C7132-E083-E6CE-81CE-03C2DCEC6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2024-10-22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1DD397-DECE-FD12-41D8-098596A5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A31042-5899-4322-C778-88E206C5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377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2723A3-E0B6-F3B2-3D7D-09416B1FD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2024-10-22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F8D62B-B9E8-00B9-85EC-B1AF9654D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181402-DB8D-9568-1228-C1949F1FD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140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C93E2-CF88-54B6-E7A1-F4143A7CD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DD941-EC79-A332-B225-D387486B9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E91E3E-32A4-0EF6-3F22-BDB3FD25A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8C0DB7-24B6-75C6-B7FC-A3BE8FA05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2024-10-22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A01D2A-CE56-CCD8-8181-C9AA144E3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B85C3D-596E-7679-E42B-E6EDCB2A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407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ECF993-B282-F76B-D7B9-63B76148C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8C6FF5-E3F5-3573-2FAD-8F32A448DF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A19654-0E99-C516-D51F-5F92E5AAD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41E8CA-2654-1B8C-82AD-4EF200366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2024-10-22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9A8466-FCCA-F394-592A-1F0C4B029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BFC4C3-8C52-2D0F-EB36-4981279E4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251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6CFDFB-C414-017A-E54B-0B9D22923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41C726-3E41-6CB3-BBA9-4A530D2A8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B5B0B8-5F72-CDCC-3E36-6CE8DC76C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6CA56-0E4A-49FB-A67D-0D41CD53BAA9}" type="datetimeFigureOut">
              <a:rPr lang="ko-KR" altLang="en-US" smtClean="0"/>
              <a:t>2024-10-22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793F21-2AB8-3616-DDAF-2708A2B8F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2DD16D-8D92-4AFC-3A95-0A4EEF733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66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B972821-76F6-61A0-CACC-C62E5C112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앱 프로그래밍</a:t>
            </a:r>
            <a:r>
              <a:rPr lang="en-US" altLang="ko-KR" dirty="0"/>
              <a:t>(1)</a:t>
            </a:r>
            <a:r>
              <a:rPr lang="ko-KR" altLang="en-US" dirty="0"/>
              <a:t> 과제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76A24F07-7330-39E7-D579-A0080F60B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Android Studio Report 6</a:t>
            </a:r>
            <a:r>
              <a:rPr lang="ko-KR" altLang="en-US" dirty="0"/>
              <a:t>주차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소프트웨어융합과</a:t>
            </a:r>
            <a:r>
              <a:rPr lang="en-US" altLang="ko-KR" dirty="0"/>
              <a:t>_</a:t>
            </a:r>
            <a:r>
              <a:rPr lang="ko-KR" altLang="en-US" dirty="0"/>
              <a:t>코딩전공</a:t>
            </a:r>
            <a:endParaRPr lang="en-US" altLang="ko-KR" dirty="0"/>
          </a:p>
          <a:p>
            <a:r>
              <a:rPr lang="en-US" altLang="ko-KR" dirty="0"/>
              <a:t>2301111_</a:t>
            </a:r>
            <a:r>
              <a:rPr lang="ko-KR" altLang="en-US" dirty="0"/>
              <a:t>김진용</a:t>
            </a:r>
          </a:p>
        </p:txBody>
      </p:sp>
    </p:spTree>
    <p:extLst>
      <p:ext uri="{BB962C8B-B14F-4D97-AF65-F5344CB8AC3E}">
        <p14:creationId xmlns:p14="http://schemas.microsoft.com/office/powerpoint/2010/main" val="2879048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EE0E74C1-12D7-D8FB-770C-0206C71D1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64" y="58846"/>
            <a:ext cx="11982072" cy="674030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check.isEmpty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makeText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getBaseContext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입력해주세요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LENGTH_SHORT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show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}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makeText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getBaseContext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check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LENGTH_SHORT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show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dialog2.setNegativeButton(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"CANCEL"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DialogInterface.OnClickListener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onClick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DialogInterface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dialogInterface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dialogInterface.cancel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dialog2.setCancelable(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false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dialog2.show();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showDialog3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final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boolean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select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{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false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false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false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false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false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};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AlertDialog.Builder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dialog3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AlertDialog.Builder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(Report2.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dialog3.setIcon(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android.R.drawable.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btn_star_big_on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dialog3.setTitle(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당신의 취미는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?"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dialog3.setMultiChoiceItems(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R.array.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hobby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select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DialogInterface.OnMultiChoiceClickListener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onClick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DialogInterface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dialogInterface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boolean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isChecked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endParaRPr kumimoji="0" lang="ko-KR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728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EE0E74C1-12D7-D8FB-770C-0206C71D1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64" y="58846"/>
            <a:ext cx="11982072" cy="674030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select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isChecked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dialog3.setNegativeButton(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닫기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DialogInterface.OnClickListener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onClick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DialogInterface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dialogInterface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StringBuilder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StringBuilder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select_hobby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getResources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getStringArray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R.array.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hobby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boolean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anySelected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false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&lt;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select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select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])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result.append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select_hobby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]).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append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", 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anySelected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true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anySelected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result.setLength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result.length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-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anySelected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makeText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getBaseContext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취미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: "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result.toString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LENGTH_SHORT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show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}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makeText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getBaseContext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취미를 선택해주세요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LENGTH_SHORT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show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</a:t>
            </a:r>
            <a:endParaRPr kumimoji="0" lang="ko-KR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924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E530E1-35C1-94BD-5FCA-DB3FF6A0AD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AED44139-BAA6-B640-8E79-B1782F0D8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64" y="193069"/>
            <a:ext cx="11982072" cy="156966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});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AlertDialog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dialog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dialog3.create();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dialog.getWindow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clearFlags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WindowManager.LayoutParams.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FLAG_DIM_BEHIND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dialog.show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ko-KR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335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182BF9-3B48-434E-8FAC-4B3FB85BD013}"/>
              </a:ext>
            </a:extLst>
          </p:cNvPr>
          <p:cNvSpPr txBox="1"/>
          <p:nvPr/>
        </p:nvSpPr>
        <p:spPr>
          <a:xfrm>
            <a:off x="0" y="-51338"/>
            <a:ext cx="1544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Report 2</a:t>
            </a:r>
            <a:endParaRPr lang="ko-KR" alt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FF38DF-CE54-F8B5-BED2-794A4417E135}"/>
              </a:ext>
            </a:extLst>
          </p:cNvPr>
          <p:cNvSpPr txBox="1"/>
          <p:nvPr/>
        </p:nvSpPr>
        <p:spPr>
          <a:xfrm>
            <a:off x="0" y="410327"/>
            <a:ext cx="3917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실행화면</a:t>
            </a:r>
            <a:endParaRPr lang="en-US" altLang="ko-KR" sz="1600" b="1" dirty="0"/>
          </a:p>
        </p:txBody>
      </p:sp>
      <p:pic>
        <p:nvPicPr>
          <p:cNvPr id="4" name="PPT-Source_Report2">
            <a:hlinkClick r:id="" action="ppaction://media"/>
            <a:extLst>
              <a:ext uri="{FF2B5EF4-FFF2-40B4-BE49-F238E27FC236}">
                <a16:creationId xmlns:a16="http://schemas.microsoft.com/office/drawing/2014/main" id="{6CC69790-BD40-9730-F396-FB5F9EB51EF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8019" y="748881"/>
            <a:ext cx="2855134" cy="602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51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04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FDFA09-89C2-B854-0AAB-9530198B6CC2}"/>
              </a:ext>
            </a:extLst>
          </p:cNvPr>
          <p:cNvSpPr txBox="1"/>
          <p:nvPr/>
        </p:nvSpPr>
        <p:spPr>
          <a:xfrm>
            <a:off x="0" y="-51338"/>
            <a:ext cx="1544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Report 3 </a:t>
            </a:r>
            <a:endParaRPr lang="ko-KR" alt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B43B4C-B4F8-74D4-1ACD-F34464FF4F44}"/>
              </a:ext>
            </a:extLst>
          </p:cNvPr>
          <p:cNvSpPr txBox="1"/>
          <p:nvPr/>
        </p:nvSpPr>
        <p:spPr>
          <a:xfrm>
            <a:off x="1397000" y="10218"/>
            <a:ext cx="3917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Activity_report3.xml</a:t>
            </a:r>
            <a:endParaRPr lang="ko-KR" altLang="en-US" sz="16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8AAEDB-B6B7-0237-BCE0-514AF13B6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64" y="410327"/>
            <a:ext cx="11982072" cy="632480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&lt;?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version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="1.0"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encoding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="utf-8"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?&gt;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xmlns: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="http://schemas.android.com/apk/res/android"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:orientation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vertical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xmlns: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tools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="http://schemas.android.com/tools"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main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tools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:context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=".Report3"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:gravity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center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:textSize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="30dp"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Dialog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Report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:onClick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="showDialog1"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="Progress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Dialog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Spinner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)"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:onClick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="showDialog2"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="Progress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Dialog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Horizontal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Bar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)"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47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8AAEDB-B6B7-0237-BCE0-514AF13B6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64" y="186204"/>
            <a:ext cx="11982072" cy="193899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:onClick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="showDialog3"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Custom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Dialog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endParaRPr kumimoji="0" lang="ko-KR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688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4FC92C-1E59-D619-96DE-C2FA3D694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D477295-04F6-D2D5-D033-0391192CC87A}"/>
              </a:ext>
            </a:extLst>
          </p:cNvPr>
          <p:cNvSpPr txBox="1"/>
          <p:nvPr/>
        </p:nvSpPr>
        <p:spPr>
          <a:xfrm>
            <a:off x="0" y="-51338"/>
            <a:ext cx="1544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Report 3 </a:t>
            </a:r>
            <a:endParaRPr lang="ko-KR" alt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D6EF96-9868-3A5D-8E3A-2B276AD72120}"/>
              </a:ext>
            </a:extLst>
          </p:cNvPr>
          <p:cNvSpPr txBox="1"/>
          <p:nvPr/>
        </p:nvSpPr>
        <p:spPr>
          <a:xfrm>
            <a:off x="1397000" y="10218"/>
            <a:ext cx="3917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customdialog.xml</a:t>
            </a:r>
            <a:endParaRPr lang="ko-KR" altLang="en-US" sz="16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206820-BD71-15D4-9854-65A26C146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64" y="471883"/>
            <a:ext cx="11982072" cy="609397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&lt;?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version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="1.0"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encoding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="utf-8"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?&gt;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xmlns: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="http://schemas.android.com/apk/res/android"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="300dp"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:layout_gravity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center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:background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="#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afafaf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:orientation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vertical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:padding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="10dp"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ImageView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="30dp"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="30dp"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:src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drawable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alert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:layout_marginLeft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="10dp"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:textSize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="20dp"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커스텀 다이얼로그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:textColor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="#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ffF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934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312038-08AC-9BDA-69DF-A4454B6BA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0BB642-85A4-AB94-2288-B0281A6A5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64" y="-92332"/>
            <a:ext cx="11982072" cy="747897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:layout_marginTop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="20dp"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="32dp"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="ID"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EditText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editText_id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="32dp"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="PWD"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EditText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editText_pw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“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rgbClr val="6AAB73"/>
              </a:solidFill>
              <a:effectLst/>
              <a:latin typeface="Arial Unicode MS" panose="020B0604020202020204" pitchFamily="50" charset="-127"/>
              <a:ea typeface="JetBrains Mono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:inputType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textPassword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endParaRPr kumimoji="0" lang="ko-KR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16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C248C-7764-9025-F79E-2615D63DB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41C353-1C9B-B093-88F0-976AD78FF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64" y="0"/>
            <a:ext cx="11982072" cy="729430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login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:layout_marginTop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="5dp"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="LOGIN"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="0dp"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:layout_gravity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right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btnCancle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:scaleType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center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:textSize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="10dp"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btnOk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:layout_marginStart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="4dp"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:scaleType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center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:textSize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="10dp"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endParaRPr kumimoji="0" lang="ko-KR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135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517796-72C0-7CA9-C514-847B6AB6B555}"/>
              </a:ext>
            </a:extLst>
          </p:cNvPr>
          <p:cNvSpPr txBox="1"/>
          <p:nvPr/>
        </p:nvSpPr>
        <p:spPr>
          <a:xfrm>
            <a:off x="0" y="0"/>
            <a:ext cx="3917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Report3.java</a:t>
            </a:r>
            <a:endParaRPr lang="ko-KR" altLang="en-US" sz="16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9E844B2-83F0-C037-47BE-CC8E70329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64" y="497428"/>
            <a:ext cx="11982072" cy="586314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package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com.example.week7;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android.app.ProgressDialog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android.content.Context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android.content.DialogInterface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android.os.Bundle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android.view.View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android.widget.ProgressBar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android.widget.TextView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android.widget.Toast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androidx.activity.EdgeToEdge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androidx.appcompat.app.AlertDialog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androidx.appcompat.app.AppCompatActivity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androidx.core.graphics.Insets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androidx.core.view.ViewCompat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androidx.core.view.WindowInsetsCompat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Report3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extends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AppCompatActivity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protected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onCreate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Bundle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savedInstanceState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super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.onCreate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savedInstanceState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setContentView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(R.layout.</a:t>
            </a:r>
            <a:r>
              <a:rPr kumimoji="0" lang="ko-KR" altLang="ko-KR" sz="15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activity_report3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5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FDFA09-89C2-B854-0AAB-9530198B6CC2}"/>
              </a:ext>
            </a:extLst>
          </p:cNvPr>
          <p:cNvSpPr txBox="1"/>
          <p:nvPr/>
        </p:nvSpPr>
        <p:spPr>
          <a:xfrm>
            <a:off x="0" y="-51338"/>
            <a:ext cx="1544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Report 1 </a:t>
            </a:r>
            <a:endParaRPr lang="ko-KR" altLang="en-US" sz="24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41A05B-880F-42B3-AC7F-32C527F9E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46" y="871992"/>
            <a:ext cx="11921925" cy="401648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&lt;?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version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="1.0"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encoding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="utf-8"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?&gt;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xmlns: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="http://schemas.android.com/apk/res/android"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xmlns: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tools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="http://schemas.android.com/tools"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main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:orientation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vertical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tools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:context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=".Report1"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:gravity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center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Option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Menu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Alert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Dialog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예제 입니다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CEFFD1-20E3-6588-0F3A-896D50E72057}"/>
              </a:ext>
            </a:extLst>
          </p:cNvPr>
          <p:cNvSpPr txBox="1"/>
          <p:nvPr/>
        </p:nvSpPr>
        <p:spPr>
          <a:xfrm>
            <a:off x="0" y="410327"/>
            <a:ext cx="3917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Activity_report1.xml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0659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8AAEDB-B6B7-0237-BCE0-514AF13B6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64" y="264259"/>
            <a:ext cx="11982072" cy="632480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showDialog1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ProgressDialog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dialog1 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ProgressDialog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(Report3.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dialog1.setIcon(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android.R.drawable.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ic_popup_sync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dialog1.setTitle(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프로그래스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다이얼로그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Spinner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)"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dialog1.setMessage(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현재 진행중입니다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."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dialog1.setIndeterminate(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true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dialog1.setButton(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DialogInterface.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BUTTON_POSITIVE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DialogInterface.OnClickListener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onClick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DialogInterface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dialogInterface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makeText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getBaseContext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(),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취소하였습니다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."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LENGTH_SHORT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show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dialog1.show();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showDialog2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DownloadTask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task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DownloadTask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(Report3.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task.execute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showDialog3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CustomDialog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dialog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CustomDialog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dialog.setCancelable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false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dialog.show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ko-KR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802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FD3A8-D54E-8992-7607-F25FA777C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94EC84-1F4B-21FA-6321-0314093DCFB4}"/>
              </a:ext>
            </a:extLst>
          </p:cNvPr>
          <p:cNvSpPr txBox="1"/>
          <p:nvPr/>
        </p:nvSpPr>
        <p:spPr>
          <a:xfrm>
            <a:off x="0" y="0"/>
            <a:ext cx="3917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DownloadTask.java</a:t>
            </a:r>
            <a:endParaRPr lang="ko-KR" altLang="en-US" sz="16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9D1FFB-0B00-BC69-6B60-30FA45ECE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64" y="338554"/>
            <a:ext cx="11982072" cy="678647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package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com.example.week7;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android.app.ProgressDialog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android.content.Context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android.content.DialogInterface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android.os.AsyncTask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android.widget.Toast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DownloadTask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extends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AsyncTask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&gt;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context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ProgressDialog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dialog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DownloadTask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context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dialog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ProgressDialog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android.R.style.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Theme_DeviceDefault_Light_Dialog_Alert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protected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onPreExecute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dialog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.setProgressStyle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ProgressDialog.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STYLE_HORIZONTAL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dialog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.setIcon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android.R.drawable.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ic_popup_sync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dialog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.setTitle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프로그래스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다이얼로그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Horizontal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)"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dialog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.setMessage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로딩이 완료되었습니다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dialog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.setButton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DialogInterface.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BUTTON_POSITIVE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DialogInterface.OnClickListener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onClick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DialogInterface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dialogInterface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makeText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context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취소하였습니다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."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LENGTH_SHORT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show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542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E565E-490A-DC25-B93A-724017102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82376E1-8767-8DC8-34AC-41A5E3563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64" y="702840"/>
            <a:ext cx="11982072" cy="544764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});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dialog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.show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protected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doInBackground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...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voids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&lt;=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10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dialog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.setProgress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*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10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try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Thread.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sleep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1000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catch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InterruptedException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makeText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context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e.getMessage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LENGTH_SHORT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show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null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protected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onPostExecute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makeText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context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로딩이 완료되었습니다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LENGTH_SHORT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show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134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90A225-3220-0E29-DE84-7DC996A7A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85DF95-8B04-7540-A0A0-4571B3DA7C3D}"/>
              </a:ext>
            </a:extLst>
          </p:cNvPr>
          <p:cNvSpPr txBox="1"/>
          <p:nvPr/>
        </p:nvSpPr>
        <p:spPr>
          <a:xfrm>
            <a:off x="0" y="0"/>
            <a:ext cx="3917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CustomDialog.java</a:t>
            </a:r>
            <a:endParaRPr lang="ko-KR" altLang="en-US" sz="16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8536A99-DC6C-3159-56EB-5B40CE2FF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64" y="557147"/>
            <a:ext cx="11982072" cy="609397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package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com.example.week7;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android.app.Dialog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android.content.Context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android.graphics.Color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android.graphics.drawable.ColorDrawable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android.os.Bundle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android.view.View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android.view.WindowManager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android.widget.Button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android.widget.EditText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android.widget.Toast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java.util.Objects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CustomDialog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extends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Dialog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context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CustomDialog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super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context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protected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onCreate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Bundle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savedInstanceState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super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.onCreate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savedInstanceState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30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8E919-6A97-2FCE-9CD9-31164E149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C31098F-97B2-534C-2871-B851F0E3C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64" y="151179"/>
            <a:ext cx="11982072" cy="655564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Objects.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requireNonNull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getWindow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()).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setBackgroundDrawable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ColorDrawable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Color.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TRANSPARENT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WindowManager.LayoutParams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window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WindowManager.LayoutParams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window.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flags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WindowManager.LayoutParams.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FLAG_DIM_BEHIND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window.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dimAmount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0.5f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getWindow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setAttributes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window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setContentView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R.layout.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customdialog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EditText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editText_id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findViewById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editText_id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EditText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editText_pw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findViewById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editText_pw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login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findViewById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login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login.setOnClickListener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View.OnClickListener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onClick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editText_id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.getText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toString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editText_pw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.getText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toString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id.isEmpty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||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pw.isEmpty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makeText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context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정확하게 입력해주세요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LENGTH_SHORT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show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}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makeText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context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format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"%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/ %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LENGTH_SHORT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show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}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okButton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findViewById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btnOk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okButton.setOnClickListener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View.OnClickListener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onClick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editText_id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.getText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toString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endParaRPr kumimoji="0" lang="ko-KR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2384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2D2047-D45D-6165-D0D0-BED925FA3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06A47F-F3B1-F621-1115-EB0039042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64" y="820593"/>
            <a:ext cx="11982072" cy="521681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editText_pw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.getText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toString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id.isEmpty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||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pw.isEmpty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makeText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context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정확하게 입력해주세요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LENGTH_SHORT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show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}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makeText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context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format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"%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/ %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LENGTH_SHORT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show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}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dismiss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cancelButton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findViewById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btnCancle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cancelButton.setOnClickListener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View.OnClickListener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onClick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makeText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context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취소하였습니다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."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LENGTH_SHORT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show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dismiss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769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182BF9-3B48-434E-8FAC-4B3FB85BD013}"/>
              </a:ext>
            </a:extLst>
          </p:cNvPr>
          <p:cNvSpPr txBox="1"/>
          <p:nvPr/>
        </p:nvSpPr>
        <p:spPr>
          <a:xfrm>
            <a:off x="0" y="-51338"/>
            <a:ext cx="1544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Report 3</a:t>
            </a:r>
            <a:endParaRPr lang="ko-KR" alt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FF38DF-CE54-F8B5-BED2-794A4417E135}"/>
              </a:ext>
            </a:extLst>
          </p:cNvPr>
          <p:cNvSpPr txBox="1"/>
          <p:nvPr/>
        </p:nvSpPr>
        <p:spPr>
          <a:xfrm>
            <a:off x="0" y="410327"/>
            <a:ext cx="3917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실행화면</a:t>
            </a:r>
            <a:endParaRPr lang="en-US" altLang="ko-KR" sz="1600" b="1" dirty="0"/>
          </a:p>
        </p:txBody>
      </p:sp>
      <p:pic>
        <p:nvPicPr>
          <p:cNvPr id="3" name="PPT-Source_Report3">
            <a:hlinkClick r:id="" action="ppaction://media"/>
            <a:extLst>
              <a:ext uri="{FF2B5EF4-FFF2-40B4-BE49-F238E27FC236}">
                <a16:creationId xmlns:a16="http://schemas.microsoft.com/office/drawing/2014/main" id="{0F9FFB28-7C0D-DC3F-2EE8-A199C35803A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8019" y="748881"/>
            <a:ext cx="2855134" cy="602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124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37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1A6C6-83F9-865D-3107-FE800912F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70CAD9-DE3E-84F2-58A0-29B3CDC47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46" y="871992"/>
            <a:ext cx="11921925" cy="586314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package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com.example.week7;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android.app.AlertDialog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android.content.DialogInterface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android.os.Bundle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android.view.Menu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android.view.MenuInflater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android.view.MenuItem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android.widget.Toast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androidx.annotation.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NonNull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androidx.appcompat.app.AppCompatActivity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Report1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extends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AppCompatActivity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protected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onCreate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Bundle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savedInstanceState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super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.onCreate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savedInstanceState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setContentView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(R.layout.</a:t>
            </a:r>
            <a:r>
              <a:rPr kumimoji="0" lang="ko-KR" altLang="ko-KR" sz="15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activity_report1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boolean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onCreateOptionsMenu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Menu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menu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MenuInflater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inflater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getMenuInflater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35EB94-933F-7E03-5586-1E69386D5481}"/>
              </a:ext>
            </a:extLst>
          </p:cNvPr>
          <p:cNvSpPr txBox="1"/>
          <p:nvPr/>
        </p:nvSpPr>
        <p:spPr>
          <a:xfrm>
            <a:off x="0" y="91433"/>
            <a:ext cx="3917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Report1.java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548994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1753D45B-0A51-25E5-37BE-B383C1BC1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46" y="58846"/>
            <a:ext cx="11921925" cy="674030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inflater.inflate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R.menu.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menu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menu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true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boolean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onOptionsItemSelected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@NonNull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MenuItem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check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item.getItemId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item.getItemId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==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check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showDialog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true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super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.onOptionsItemSelected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showDialog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AlertDialog.Builder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builder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AlertDialog.Builder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(Report1.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builder.setCancelable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false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builder.setTitle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알림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builder.setMessage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종료를 원합니까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?"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builder.setIcon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R.drawable.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alert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builder.setPositiveButton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"YES"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DialogInterface.OnClickListener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onClick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DialogInterface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dialogInterface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finish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rgbClr val="D5B778"/>
              </a:solidFill>
              <a:effectLst/>
              <a:latin typeface="Arial Unicode MS" panose="020B0604020202020204" pitchFamily="50" charset="-127"/>
              <a:ea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692112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9379D5-ABFA-9EAC-ADDF-11D7BB8E9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56A816DE-E39E-AB28-5331-7C90A99F3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46" y="200084"/>
            <a:ext cx="11921925" cy="230832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});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builder.setNegativeButton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"NO"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DialogInterface.OnClickListener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onClick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DialogInterface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dialogInterface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makeText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getBaseContext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(),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Back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눌렀다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."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LENGTH_SHORT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show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}).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show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36944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PT-Source_Report1">
            <a:hlinkClick r:id="" action="ppaction://media"/>
            <a:extLst>
              <a:ext uri="{FF2B5EF4-FFF2-40B4-BE49-F238E27FC236}">
                <a16:creationId xmlns:a16="http://schemas.microsoft.com/office/drawing/2014/main" id="{B044FF25-872B-8120-799F-5CAF12550D3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8019" y="748881"/>
            <a:ext cx="2855134" cy="60284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182BF9-3B48-434E-8FAC-4B3FB85BD013}"/>
              </a:ext>
            </a:extLst>
          </p:cNvPr>
          <p:cNvSpPr txBox="1"/>
          <p:nvPr/>
        </p:nvSpPr>
        <p:spPr>
          <a:xfrm>
            <a:off x="0" y="-51338"/>
            <a:ext cx="1544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Report 1</a:t>
            </a:r>
            <a:endParaRPr lang="ko-KR" alt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FF38DF-CE54-F8B5-BED2-794A4417E135}"/>
              </a:ext>
            </a:extLst>
          </p:cNvPr>
          <p:cNvSpPr txBox="1"/>
          <p:nvPr/>
        </p:nvSpPr>
        <p:spPr>
          <a:xfrm>
            <a:off x="0" y="410327"/>
            <a:ext cx="3917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실행화면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375738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66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EEBF33-C513-94DE-AE64-39BC3767B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64" y="302359"/>
            <a:ext cx="11982072" cy="655564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&lt;?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version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="1.0"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encoding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="utf-8"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?&gt;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xmlns: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="http://schemas.android.com/apk/res/android"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xmlns: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tools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="http://schemas.android.com/tools"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main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:layout_margin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="10dp"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:orientation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vertical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tools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:context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=".Report2"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:onClick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="showDialog1"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알림 다이얼로그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:onClick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="showDialog2"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입력 다이얼로그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:onClick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="showDialog3"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리스트 다이얼로그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FDFA09-89C2-B854-0AAB-9530198B6CC2}"/>
              </a:ext>
            </a:extLst>
          </p:cNvPr>
          <p:cNvSpPr txBox="1"/>
          <p:nvPr/>
        </p:nvSpPr>
        <p:spPr>
          <a:xfrm>
            <a:off x="0" y="-51338"/>
            <a:ext cx="1544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Report 2 </a:t>
            </a:r>
            <a:endParaRPr lang="ko-KR" alt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F53CA3-09A3-CDDF-06B5-7BD2A1B61791}"/>
              </a:ext>
            </a:extLst>
          </p:cNvPr>
          <p:cNvSpPr txBox="1"/>
          <p:nvPr/>
        </p:nvSpPr>
        <p:spPr>
          <a:xfrm>
            <a:off x="1390650" y="0"/>
            <a:ext cx="3917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Activity_report2.xml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942969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9C60B-3AD5-6411-4CC1-D365A7AF7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608700-DEE1-7F98-CBE7-3C8416F006DA}"/>
              </a:ext>
            </a:extLst>
          </p:cNvPr>
          <p:cNvSpPr txBox="1"/>
          <p:nvPr/>
        </p:nvSpPr>
        <p:spPr>
          <a:xfrm>
            <a:off x="0" y="0"/>
            <a:ext cx="3917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Report2.java</a:t>
            </a:r>
            <a:endParaRPr lang="ko-KR" altLang="en-US" sz="16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724E6BA-4893-3393-0F2B-3CB746B75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64" y="497428"/>
            <a:ext cx="11982072" cy="586314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package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com.example.week7;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android.app.Dialog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android.content.DialogInterface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android.os.Bundle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android.view.View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android.view.Window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android.view.WindowManager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android.widget.EditText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android.widget.Toast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androidx.activity.EdgeToEdge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androidx.appcompat.app.AlertDialog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androidx.appcompat.app.AppCompatActivity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androidx.core.graphics.Insets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androidx.core.view.ViewCompat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androidx.core.view.WindowInsetsCompat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Report2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extends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AppCompatActivity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protected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onCreate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Bundle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savedInstanceState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super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.onCreate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savedInstanceState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setContentView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(R.layout.</a:t>
            </a:r>
            <a:r>
              <a:rPr kumimoji="0" lang="ko-KR" altLang="ko-KR" sz="15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activity_report2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799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B123F44-2069-6293-027A-F6EF6C08D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64" y="305068"/>
            <a:ext cx="11982072" cy="624786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showDialog1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AlertDialog.Builder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dialog1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AlertDialog.Builder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(Report2.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dialog1.setIcon(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R.drawable.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alert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dialog1.setTitle(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알림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dialog1.setMessage(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이번주 레포트는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Dialog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dialog1.setPositiveButton(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DialogInterface.OnClickListener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onClick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DialogInterface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dialogInterface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makeText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(Report2.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확인했습니다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LENGTH_SHORT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show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dialog1.setCancelable(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false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dialog1.show();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showDialog2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EditText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input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EditText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AlertDialog.Builder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dialog2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AlertDialog.Builder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(Report2.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dialog2.setTitle(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이름 입력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dialog2.setView(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input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dialog2.setPositiveButton(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"OK"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DialogInterface.OnClickListener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onClick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DialogInterface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dialogInterface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check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input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.getText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974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7b6f4d6-40f9-4056-9940-caa2823e61e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B481B8D012EE74C8C5FAE54A0FB6E72" ma:contentTypeVersion="7" ma:contentTypeDescription="새 문서를 만듭니다." ma:contentTypeScope="" ma:versionID="a0ed1293f878c3747ec6b926224d28de">
  <xsd:schema xmlns:xsd="http://www.w3.org/2001/XMLSchema" xmlns:xs="http://www.w3.org/2001/XMLSchema" xmlns:p="http://schemas.microsoft.com/office/2006/metadata/properties" xmlns:ns3="47b6f4d6-40f9-4056-9940-caa2823e61e5" xmlns:ns4="5c32a47e-b5b5-44bf-902c-4435fddf1342" targetNamespace="http://schemas.microsoft.com/office/2006/metadata/properties" ma:root="true" ma:fieldsID="c3afd8e2c5d1c1268067a729761d8123" ns3:_="" ns4:_="">
    <xsd:import namespace="47b6f4d6-40f9-4056-9940-caa2823e61e5"/>
    <xsd:import namespace="5c32a47e-b5b5-44bf-902c-4435fddf134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b6f4d6-40f9-4056-9940-caa2823e61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32a47e-b5b5-44bf-902c-4435fddf134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B880FB-CB74-406A-AA35-D25920EF19FE}">
  <ds:schemaRefs>
    <ds:schemaRef ds:uri="http://purl.org/dc/elements/1.1/"/>
    <ds:schemaRef ds:uri="http://schemas.microsoft.com/office/2006/documentManagement/types"/>
    <ds:schemaRef ds:uri="5c32a47e-b5b5-44bf-902c-4435fddf1342"/>
    <ds:schemaRef ds:uri="http://www.w3.org/XML/1998/namespace"/>
    <ds:schemaRef ds:uri="http://schemas.microsoft.com/office/2006/metadata/properties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47b6f4d6-40f9-4056-9940-caa2823e61e5"/>
  </ds:schemaRefs>
</ds:datastoreItem>
</file>

<file path=customXml/itemProps2.xml><?xml version="1.0" encoding="utf-8"?>
<ds:datastoreItem xmlns:ds="http://schemas.openxmlformats.org/officeDocument/2006/customXml" ds:itemID="{CDB6859E-1E83-4E22-BDAC-85DB02A2E28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41BEDA-FE85-4021-94A0-6ECE6FB8A6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b6f4d6-40f9-4056-9940-caa2823e61e5"/>
    <ds:schemaRef ds:uri="5c32a47e-b5b5-44bf-902c-4435fddf13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4001</TotalTime>
  <Words>4209</Words>
  <Application>Microsoft Office PowerPoint</Application>
  <PresentationFormat>와이드스크린</PresentationFormat>
  <Paragraphs>47</Paragraphs>
  <Slides>26</Slides>
  <Notes>0</Notes>
  <HiddenSlides>0</HiddenSlides>
  <MMClips>3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Arial Unicode MS</vt:lpstr>
      <vt:lpstr>맑은 고딕</vt:lpstr>
      <vt:lpstr>Arial</vt:lpstr>
      <vt:lpstr>Office 테마</vt:lpstr>
      <vt:lpstr>앱 프로그래밍(1) 과제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김진용</dc:creator>
  <cp:lastModifiedBy>김진용</cp:lastModifiedBy>
  <cp:revision>442</cp:revision>
  <dcterms:created xsi:type="dcterms:W3CDTF">2023-09-03T09:11:18Z</dcterms:created>
  <dcterms:modified xsi:type="dcterms:W3CDTF">2024-10-22T11:44:48Z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0x0101000B481B8D012EE74C8C5FAE54A0FB6E72</vt:lpwstr>
  </property>
</Properties>
</file>