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B3E79-3ECA-4E31-9D7F-653250FE0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DBF36E-D347-4F4A-A178-4305B7C14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6989B-5C49-4B64-861C-C4E59718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70A2D-F5C7-490A-B5B8-9D45ACE7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A2179-82B9-47DA-8450-B739DB0F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3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1BB8-F058-4699-974F-654F9AFE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59484-EEB0-47AA-9E91-C1AD90459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62735-78EE-4D8F-995C-7A710848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B5590-F3EA-4F4E-8E21-EF1D9191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DB65A-7F77-4C0F-A735-197A5A65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10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251111-9B9B-4571-8603-38FADA9D3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C39F1-E65C-4F27-A06F-448B7F3FB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C4E83-514E-45BF-89EC-BBA34229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4A546-E188-42B9-A276-8ACF49C4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82860-CE7A-44EA-A1B6-B80843C6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4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BDFFE-22A4-4BA2-B1BC-C0F56522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B8E4F-329F-41A2-83F4-8B4B14A4B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E76AB-4F75-4FF2-9666-3CDE1403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7CD3C-4804-4ACE-8F44-BB54A5DC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FD8C1-7E79-4CF5-8684-B4C07A7E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DF471-41FD-418F-A8F8-3F9E931E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AA921-2F76-4E53-A67C-2A73A9FD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75F31-E905-478B-8AFD-0F8ABFDA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7D609-602E-4080-BD07-6AA0C0CF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F2C1B-8735-4FD3-921B-DDDFB5D1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64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022F-60E1-4639-8856-666F78B3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0F8F4-F265-434C-8C8D-30448EDAA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EE6209-0185-4417-8704-7B191F97A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0C91A-B28E-4801-B538-F1B4C179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7628A0-14CD-4945-8A00-1A28ECF9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91D3E-9D1D-4822-A109-88F0F2EA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7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89A38-A29D-4EBE-AECE-273B0D3E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C402E1-46B3-4A02-9EC7-AF1D31340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9031A-CDEF-4BEC-B41E-546B31DFA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3AEBCF-7CF6-4E0E-B2F3-ACB1DE691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F9251E-B4F5-42D6-A7BD-3689D9D05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F089A4-1210-4D66-B3A0-AE3E2A70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A60C06-46B8-4416-B1C8-B50AA6A4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2AA6C5-CBA7-4A85-AFC1-7E48DE2E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3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96A5-F8A4-441A-875F-F05C11E6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B51662-D003-4F33-9889-890A31C8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CD273-E210-4B03-BEE5-DA66D6C3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3E715-EDA0-4372-B396-C01BD80C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7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70F99E-1694-486C-8FA8-4D176672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178F47-3C5C-43C1-A242-77002C26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93777-8853-4B1B-A96F-ADA28AB3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37B7F-8888-4ABC-B9AF-26C8EDAA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8DA4D-0AA0-4A88-8821-16309885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66706-187B-4FA4-BD58-2B9D2F05A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76F5E8-8611-411E-9B28-508508F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0C549-6078-4F99-A314-C2FEEBA6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7C2BF-0F95-4CD3-A759-A616B515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8972C-F445-4523-83CC-AAAC235B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9F98CA-2B55-49A0-9E54-DC10FB162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7C024C-FA89-4F28-A213-729ADC2F9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876EED-02BA-4639-B4D3-98F44DEF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9E4071-B8AC-4262-ABB7-4CA5BE7A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B6044-DCDB-4F08-9890-3AF9298A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CC6157-5D51-470D-B9B1-613CD21B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72F13-367F-4AD6-9957-9F495DFA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55343-17D8-4776-A8EF-B448937F8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60785-4EB3-42FB-935E-45377FAD5686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BC0F9-9370-4681-A673-B7CB01B16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A5558-0B33-4FC5-83CF-77D49730E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E3983-B0F9-45FD-9346-C5F9AEB76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0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ADFBE-1FBA-4620-8E10-4BB9AF1C6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2301127_</a:t>
            </a:r>
            <a:r>
              <a:rPr lang="ko-KR" altLang="en-US" dirty="0" err="1"/>
              <a:t>이규빈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B746D0-3043-49D0-8FE0-B1D9A5502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2301127</a:t>
            </a:r>
          </a:p>
        </p:txBody>
      </p:sp>
    </p:spTree>
    <p:extLst>
      <p:ext uri="{BB962C8B-B14F-4D97-AF65-F5344CB8AC3E}">
        <p14:creationId xmlns:p14="http://schemas.microsoft.com/office/powerpoint/2010/main" val="30393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29FF3A-CDB8-4BA0-A6EF-975C7E686D0B}"/>
              </a:ext>
            </a:extLst>
          </p:cNvPr>
          <p:cNvSpPr txBox="1"/>
          <p:nvPr/>
        </p:nvSpPr>
        <p:spPr>
          <a:xfrm>
            <a:off x="1398" y="0"/>
            <a:ext cx="609460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            } catch (Exception e) {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data.clear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data.add</a:t>
            </a:r>
            <a:r>
              <a:rPr lang="en-US" altLang="ko-KR" sz="1000" dirty="0"/>
              <a:t>("SAX </a:t>
            </a:r>
            <a:r>
              <a:rPr lang="ko-KR" altLang="en-US" sz="1000" dirty="0"/>
              <a:t>파싱 오류</a:t>
            </a:r>
            <a:r>
              <a:rPr lang="en-US" altLang="ko-KR" sz="1000" dirty="0"/>
              <a:t>: " + </a:t>
            </a:r>
            <a:r>
              <a:rPr lang="en-US" altLang="ko-KR" sz="1000" dirty="0" err="1"/>
              <a:t>e.getMessage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        } finally {</a:t>
            </a:r>
          </a:p>
          <a:p>
            <a:r>
              <a:rPr lang="en-US" altLang="ko-KR" sz="1000" dirty="0"/>
              <a:t>                if (conn != null) </a:t>
            </a:r>
            <a:r>
              <a:rPr lang="en-US" altLang="ko-KR" sz="1000" dirty="0" err="1"/>
              <a:t>conn.disconnect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    return data;</a:t>
            </a:r>
          </a:p>
          <a:p>
            <a:r>
              <a:rPr lang="en-US" altLang="ko-KR" sz="1000" dirty="0"/>
              <a:t>    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@Override</a:t>
            </a:r>
          </a:p>
          <a:p>
            <a:r>
              <a:rPr lang="en-US" altLang="ko-KR" sz="1000" dirty="0"/>
              <a:t>        protected void </a:t>
            </a:r>
            <a:r>
              <a:rPr lang="en-US" altLang="ko-KR" sz="1000" dirty="0" err="1"/>
              <a:t>onPostExecute</a:t>
            </a:r>
            <a:r>
              <a:rPr lang="en-US" altLang="ko-KR" sz="1000" dirty="0"/>
              <a:t>(List&lt;String&gt; result)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lv.setAdapter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ArrayAdapter</a:t>
            </a:r>
            <a:r>
              <a:rPr lang="en-US" altLang="ko-KR" sz="1000" dirty="0"/>
              <a:t>&lt;&gt;(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lv.getContext</a:t>
            </a:r>
            <a:r>
              <a:rPr lang="en-US" altLang="ko-KR" sz="1000" dirty="0"/>
              <a:t>(),</a:t>
            </a:r>
          </a:p>
          <a:p>
            <a:r>
              <a:rPr lang="en-US" altLang="ko-KR" sz="1000" dirty="0"/>
              <a:t>                    android.R.layout.simple_list_item_1,</a:t>
            </a:r>
          </a:p>
          <a:p>
            <a:r>
              <a:rPr lang="en-US" altLang="ko-KR" sz="1000" dirty="0"/>
              <a:t>                    result</a:t>
            </a:r>
          </a:p>
          <a:p>
            <a:r>
              <a:rPr lang="en-US" altLang="ko-KR" sz="1000" dirty="0"/>
              <a:t>            ));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33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BC48-DC01-444E-89CB-F7142D35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SourceFragment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9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07E35-7BED-493F-806F-45A37D8BFA24}"/>
              </a:ext>
            </a:extLst>
          </p:cNvPr>
          <p:cNvSpPr txBox="1"/>
          <p:nvPr/>
        </p:nvSpPr>
        <p:spPr>
          <a:xfrm>
            <a:off x="0" y="16919"/>
            <a:ext cx="5880683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SourceFragment</a:t>
            </a:r>
            <a:r>
              <a:rPr lang="en-US" altLang="ko-KR" sz="1000" dirty="0"/>
              <a:t> extends Fragment {</a:t>
            </a:r>
          </a:p>
          <a:p>
            <a:r>
              <a:rPr lang="en-US" altLang="ko-KR" sz="1000" dirty="0"/>
              <a:t>    private static final String XML_URL = "http://10.0.2.2:8000/country.xml";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@Nullable @Override</a:t>
            </a:r>
          </a:p>
          <a:p>
            <a:r>
              <a:rPr lang="en-US" altLang="ko-KR" sz="1000" dirty="0"/>
              <a:t>    public View </a:t>
            </a:r>
            <a:r>
              <a:rPr lang="en-US" altLang="ko-KR" sz="1000" dirty="0" err="1"/>
              <a:t>onCreateView</a:t>
            </a:r>
            <a:r>
              <a:rPr lang="en-US" altLang="ko-KR" sz="1000" dirty="0"/>
              <a:t>(@NonNull </a:t>
            </a:r>
            <a:r>
              <a:rPr lang="en-US" altLang="ko-KR" sz="1000" dirty="0" err="1"/>
              <a:t>LayoutInflater</a:t>
            </a:r>
            <a:r>
              <a:rPr lang="en-US" altLang="ko-KR" sz="1000" dirty="0"/>
              <a:t> inflater,</a:t>
            </a:r>
          </a:p>
          <a:p>
            <a:r>
              <a:rPr lang="en-US" altLang="ko-KR" sz="1000" dirty="0"/>
              <a:t>                             </a:t>
            </a:r>
            <a:r>
              <a:rPr lang="en-US" altLang="ko-KR" sz="1000" dirty="0" err="1"/>
              <a:t>ViewGroup</a:t>
            </a:r>
            <a:r>
              <a:rPr lang="en-US" altLang="ko-KR" sz="1000" dirty="0"/>
              <a:t> container,</a:t>
            </a:r>
          </a:p>
          <a:p>
            <a:r>
              <a:rPr lang="en-US" altLang="ko-KR" sz="1000" dirty="0"/>
              <a:t>                             Bundle 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View root = </a:t>
            </a:r>
            <a:r>
              <a:rPr lang="en-US" altLang="ko-KR" sz="1000" dirty="0" err="1"/>
              <a:t>inflater.inflate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R.layout.fragment_source</a:t>
            </a:r>
            <a:r>
              <a:rPr lang="en-US" altLang="ko-KR" sz="1000" dirty="0"/>
              <a:t>, container, false);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TextView</a:t>
            </a:r>
            <a:r>
              <a:rPr lang="en-US" altLang="ko-KR" sz="1000" dirty="0"/>
              <a:t> tv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R.id.tvSourceCode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new </a:t>
            </a:r>
            <a:r>
              <a:rPr lang="en-US" altLang="ko-KR" sz="1000" dirty="0" err="1"/>
              <a:t>FetchSourceTask</a:t>
            </a:r>
            <a:r>
              <a:rPr lang="en-US" altLang="ko-KR" sz="1000" dirty="0"/>
              <a:t>(tv).execute(XML_URL);</a:t>
            </a:r>
          </a:p>
          <a:p>
            <a:r>
              <a:rPr lang="en-US" altLang="ko-KR" sz="1000" dirty="0"/>
              <a:t>        return root;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private static class </a:t>
            </a:r>
            <a:r>
              <a:rPr lang="en-US" altLang="ko-KR" sz="1000" dirty="0" err="1"/>
              <a:t>FetchSourceTask</a:t>
            </a:r>
            <a:r>
              <a:rPr lang="en-US" altLang="ko-KR" sz="1000" dirty="0"/>
              <a:t> extends </a:t>
            </a:r>
            <a:r>
              <a:rPr lang="en-US" altLang="ko-KR" sz="1000" dirty="0" err="1"/>
              <a:t>AsyncTask</a:t>
            </a:r>
            <a:r>
              <a:rPr lang="en-US" altLang="ko-KR" sz="1000" dirty="0"/>
              <a:t>&lt;String, Void, String&gt; {</a:t>
            </a:r>
          </a:p>
          <a:p>
            <a:r>
              <a:rPr lang="en-US" altLang="ko-KR" sz="1000" dirty="0"/>
              <a:t>        private final </a:t>
            </a:r>
            <a:r>
              <a:rPr lang="en-US" altLang="ko-KR" sz="1000" dirty="0" err="1"/>
              <a:t>TextView</a:t>
            </a:r>
            <a:r>
              <a:rPr lang="en-US" altLang="ko-KR" sz="1000" dirty="0"/>
              <a:t> tv;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FetchSourceTask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TextView</a:t>
            </a:r>
            <a:r>
              <a:rPr lang="en-US" altLang="ko-KR" sz="1000" dirty="0"/>
              <a:t> tv) { this.tv = tv;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@Override</a:t>
            </a:r>
          </a:p>
          <a:p>
            <a:r>
              <a:rPr lang="en-US" altLang="ko-KR" sz="1000" dirty="0"/>
              <a:t>        protected String </a:t>
            </a:r>
            <a:r>
              <a:rPr lang="en-US" altLang="ko-KR" sz="1000" dirty="0" err="1"/>
              <a:t>doInBackground</a:t>
            </a:r>
            <a:r>
              <a:rPr lang="en-US" altLang="ko-KR" sz="1000" dirty="0"/>
              <a:t>(String... </a:t>
            </a:r>
            <a:r>
              <a:rPr lang="en-US" altLang="ko-KR" sz="1000" dirty="0" err="1"/>
              <a:t>urls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StringBuilder sb = new StringBuilder();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HttpURLConnection</a:t>
            </a:r>
            <a:r>
              <a:rPr lang="en-US" altLang="ko-KR" sz="1000" dirty="0"/>
              <a:t> conn = null;</a:t>
            </a:r>
          </a:p>
          <a:p>
            <a:r>
              <a:rPr lang="en-US" altLang="ko-KR" sz="1000" dirty="0"/>
              <a:t>            try {</a:t>
            </a:r>
          </a:p>
          <a:p>
            <a:r>
              <a:rPr lang="en-US" altLang="ko-KR" sz="1000" dirty="0"/>
              <a:t>                URL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= new URL(</a:t>
            </a:r>
            <a:r>
              <a:rPr lang="en-US" altLang="ko-KR" sz="1000" dirty="0" err="1"/>
              <a:t>urls</a:t>
            </a:r>
            <a:r>
              <a:rPr lang="en-US" altLang="ko-KR" sz="1000" dirty="0"/>
              <a:t>[0]);</a:t>
            </a:r>
          </a:p>
          <a:p>
            <a:r>
              <a:rPr lang="en-US" altLang="ko-KR" sz="1000" dirty="0"/>
              <a:t>                conn = (</a:t>
            </a:r>
            <a:r>
              <a:rPr lang="en-US" altLang="ko-KR" sz="1000" dirty="0" err="1"/>
              <a:t>HttpURLConnection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url.openConnection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conn.setConnectTimeout</a:t>
            </a:r>
            <a:r>
              <a:rPr lang="en-US" altLang="ko-KR" sz="1000" dirty="0"/>
              <a:t>(5000);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conn.setReadTimeout</a:t>
            </a:r>
            <a:r>
              <a:rPr lang="en-US" altLang="ko-KR" sz="1000" dirty="0"/>
              <a:t>(5000);</a:t>
            </a:r>
          </a:p>
          <a:p>
            <a:r>
              <a:rPr lang="en-US" altLang="ko-KR" sz="1000" dirty="0"/>
              <a:t>                try (</a:t>
            </a:r>
            <a:r>
              <a:rPr lang="en-US" altLang="ko-KR" sz="1000" dirty="0" err="1"/>
              <a:t>InputStream</a:t>
            </a:r>
            <a:r>
              <a:rPr lang="en-US" altLang="ko-KR" sz="1000" dirty="0"/>
              <a:t> is = </a:t>
            </a:r>
            <a:r>
              <a:rPr lang="en-US" altLang="ko-KR" sz="1000" dirty="0" err="1"/>
              <a:t>conn.getInputStream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     </a:t>
            </a:r>
            <a:r>
              <a:rPr lang="en-US" altLang="ko-KR" sz="1000" dirty="0" err="1"/>
              <a:t>BufferedReader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 = new </a:t>
            </a:r>
            <a:r>
              <a:rPr lang="en-US" altLang="ko-KR" sz="1000" dirty="0" err="1"/>
              <a:t>BufferedReader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InputStreamReader</a:t>
            </a:r>
            <a:r>
              <a:rPr lang="en-US" altLang="ko-KR" sz="1000" dirty="0"/>
              <a:t>(is, "UTF-8"))) {</a:t>
            </a:r>
          </a:p>
          <a:p>
            <a:r>
              <a:rPr lang="en-US" altLang="ko-KR" sz="1000" dirty="0"/>
              <a:t>                    String line;</a:t>
            </a:r>
          </a:p>
          <a:p>
            <a:r>
              <a:rPr lang="en-US" altLang="ko-KR" sz="1000" dirty="0"/>
              <a:t>                    while ((line = </a:t>
            </a:r>
            <a:r>
              <a:rPr lang="en-US" altLang="ko-KR" sz="1000" dirty="0" err="1"/>
              <a:t>br.readLine</a:t>
            </a:r>
            <a:r>
              <a:rPr lang="en-US" altLang="ko-KR" sz="1000" dirty="0"/>
              <a:t>()) != null) {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sb.append</a:t>
            </a:r>
            <a:r>
              <a:rPr lang="en-US" altLang="ko-KR" sz="1000" dirty="0"/>
              <a:t>(line).append('\n');</a:t>
            </a:r>
          </a:p>
          <a:p>
            <a:r>
              <a:rPr lang="en-US" altLang="ko-KR" sz="1000" dirty="0"/>
              <a:t>                    }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    return </a:t>
            </a:r>
            <a:r>
              <a:rPr lang="en-US" altLang="ko-KR" sz="1000" dirty="0" err="1"/>
              <a:t>sb.toString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} catch (Exception e) {</a:t>
            </a:r>
          </a:p>
          <a:p>
            <a:r>
              <a:rPr lang="en-US" altLang="ko-KR" sz="1000" dirty="0"/>
              <a:t>                return "</a:t>
            </a:r>
            <a:r>
              <a:rPr lang="ko-KR" altLang="en-US" sz="1000" dirty="0"/>
              <a:t>소스 로드 오류</a:t>
            </a:r>
            <a:r>
              <a:rPr lang="en-US" altLang="ko-KR" sz="1000" dirty="0"/>
              <a:t>: " + </a:t>
            </a:r>
            <a:r>
              <a:rPr lang="en-US" altLang="ko-KR" sz="1000" dirty="0" err="1"/>
              <a:t>e.getMessage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} finally {</a:t>
            </a:r>
          </a:p>
          <a:p>
            <a:r>
              <a:rPr lang="en-US" altLang="ko-KR" sz="1000" dirty="0"/>
              <a:t>                if (conn != null) </a:t>
            </a:r>
            <a:r>
              <a:rPr lang="en-US" altLang="ko-KR" sz="1000" dirty="0" err="1"/>
              <a:t>conn.disconnect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}</a:t>
            </a:r>
          </a:p>
          <a:p>
            <a:endParaRPr lang="en-US" altLang="ko-K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4F348-87E5-4095-B0DF-5962602E75BE}"/>
              </a:ext>
            </a:extLst>
          </p:cNvPr>
          <p:cNvSpPr txBox="1"/>
          <p:nvPr/>
        </p:nvSpPr>
        <p:spPr>
          <a:xfrm>
            <a:off x="5821960" y="0"/>
            <a:ext cx="63113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        @Override</a:t>
            </a:r>
          </a:p>
          <a:p>
            <a:r>
              <a:rPr lang="en-US" altLang="ko-KR" sz="1000" dirty="0"/>
              <a:t>        protected void </a:t>
            </a:r>
            <a:r>
              <a:rPr lang="en-US" altLang="ko-KR" sz="1000" dirty="0" err="1"/>
              <a:t>onPostExecute</a:t>
            </a:r>
            <a:r>
              <a:rPr lang="en-US" altLang="ko-KR" sz="1000" dirty="0"/>
              <a:t>(String result)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tv.setText</a:t>
            </a:r>
            <a:r>
              <a:rPr lang="en-US" altLang="ko-KR" sz="1000" dirty="0"/>
              <a:t>(result);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326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BC48-DC01-444E-89CB-F7142D35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activity_main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2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07E35-7BED-493F-806F-45A37D8BFA24}"/>
              </a:ext>
            </a:extLst>
          </p:cNvPr>
          <p:cNvSpPr txBox="1"/>
          <p:nvPr/>
        </p:nvSpPr>
        <p:spPr>
          <a:xfrm>
            <a:off x="0" y="16919"/>
            <a:ext cx="58806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&lt;?xml version="1.0" encoding="utf-8"?&gt;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xmlns:android</a:t>
            </a:r>
            <a:r>
              <a:rPr lang="en-US" altLang="ko-KR" sz="1000" dirty="0"/>
              <a:t>="http://schemas.android.com/</a:t>
            </a:r>
            <a:r>
              <a:rPr lang="en-US" altLang="ko-KR" sz="1000" dirty="0" err="1"/>
              <a:t>apk</a:t>
            </a:r>
            <a:r>
              <a:rPr lang="en-US" altLang="ko-KR" sz="1000" dirty="0"/>
              <a:t>/res/android"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xmlns:app</a:t>
            </a:r>
            <a:r>
              <a:rPr lang="en-US" altLang="ko-KR" sz="1000" dirty="0"/>
              <a:t>="http://schemas.android.com/</a:t>
            </a:r>
            <a:r>
              <a:rPr lang="en-US" altLang="ko-KR" sz="1000" dirty="0" err="1"/>
              <a:t>apk</a:t>
            </a:r>
            <a:r>
              <a:rPr lang="en-US" altLang="ko-KR" sz="1000" dirty="0"/>
              <a:t>/res-auto"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xmlns:tools</a:t>
            </a:r>
            <a:r>
              <a:rPr lang="en-US" altLang="ko-KR" sz="1000" dirty="0"/>
              <a:t>="http://schemas.android.com/tools"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="@+id/main"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="vertical"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tools:context</a:t>
            </a:r>
            <a:r>
              <a:rPr lang="en-US" altLang="ko-KR" sz="1000" dirty="0"/>
              <a:t>=".</a:t>
            </a:r>
            <a:r>
              <a:rPr lang="en-US" altLang="ko-KR" sz="1000" dirty="0" err="1"/>
              <a:t>MainActivity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&lt;!-- </a:t>
            </a:r>
            <a:r>
              <a:rPr lang="ko-KR" altLang="en-US" sz="1000" dirty="0"/>
              <a:t>상단 타이틀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="Report 01"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android:textColor</a:t>
            </a:r>
            <a:r>
              <a:rPr lang="en-US" altLang="ko-KR" sz="1000" dirty="0"/>
              <a:t>="@color/white"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android:textSize</a:t>
            </a:r>
            <a:r>
              <a:rPr lang="en-US" altLang="ko-KR" sz="1000" dirty="0"/>
              <a:t>="20sp"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="10dp"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android:background</a:t>
            </a:r>
            <a:r>
              <a:rPr lang="en-US" altLang="ko-KR" sz="1000" dirty="0"/>
              <a:t>="@color/violet" /&gt;</a:t>
            </a:r>
          </a:p>
          <a:p>
            <a:endParaRPr lang="en-US" altLang="ko-K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4F348-87E5-4095-B0DF-5962602E75BE}"/>
              </a:ext>
            </a:extLst>
          </p:cNvPr>
          <p:cNvSpPr txBox="1"/>
          <p:nvPr/>
        </p:nvSpPr>
        <p:spPr>
          <a:xfrm>
            <a:off x="5821960" y="0"/>
            <a:ext cx="631131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&lt;!-- </a:t>
            </a:r>
            <a:r>
              <a:rPr lang="ko-KR" altLang="en-US" sz="1000" dirty="0"/>
              <a:t>탭 레이아웃</a:t>
            </a:r>
            <a:r>
              <a:rPr lang="en-US" altLang="ko-KR" sz="1000" dirty="0"/>
              <a:t>: Source, DOM, SAX, PULL --&gt;</a:t>
            </a:r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com.google.android.material.tabs.TabLayout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tabLayout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app:tabMode</a:t>
            </a:r>
            <a:r>
              <a:rPr lang="en-US" altLang="ko-KR" sz="1000" dirty="0"/>
              <a:t>="fixed"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app:tabGravity</a:t>
            </a:r>
            <a:r>
              <a:rPr lang="en-US" altLang="ko-KR" sz="1000" dirty="0"/>
              <a:t>="fill"&gt;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com.google.android.material.tabs.TabItem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tabSource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="Source" 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com.google.android.material.tabs.TabItem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tabDOM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="DOM" 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com.google.android.material.tabs.TabItem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tabSAX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="SAX" 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com.google.android.material.tabs.TabItem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tabPULL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="PULL" 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&lt;/</a:t>
            </a:r>
            <a:r>
              <a:rPr lang="en-US" altLang="ko-KR" sz="1000" dirty="0" err="1"/>
              <a:t>com.google.android.material.tabs.TabLayout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&lt;!-- </a:t>
            </a:r>
            <a:r>
              <a:rPr lang="ko-KR" altLang="en-US" sz="1000" dirty="0"/>
              <a:t>각 </a:t>
            </a:r>
            <a:r>
              <a:rPr lang="ko-KR" altLang="en-US" sz="1000" dirty="0" err="1"/>
              <a:t>탭별</a:t>
            </a:r>
            <a:r>
              <a:rPr lang="ko-KR" altLang="en-US" sz="1000" dirty="0"/>
              <a:t> </a:t>
            </a:r>
            <a:r>
              <a:rPr lang="en-US" altLang="ko-KR" sz="1000" dirty="0"/>
              <a:t>Fragment </a:t>
            </a:r>
            <a:r>
              <a:rPr lang="ko-KR" altLang="en-US" sz="1000" dirty="0"/>
              <a:t>교체용 </a:t>
            </a:r>
            <a:r>
              <a:rPr lang="en-US" altLang="ko-KR" sz="1000" dirty="0"/>
              <a:t>ViewPager2 --&gt;</a:t>
            </a:r>
          </a:p>
          <a:p>
            <a:r>
              <a:rPr lang="en-US" altLang="ko-KR" sz="1000" dirty="0"/>
              <a:t>    &lt;androidx.viewpager2.widget.ViewPager2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viewPager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="1" 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267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BC48-DC01-444E-89CB-F7142D35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Fragment_source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10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07E35-7BED-493F-806F-45A37D8BFA24}"/>
              </a:ext>
            </a:extLst>
          </p:cNvPr>
          <p:cNvSpPr txBox="1"/>
          <p:nvPr/>
        </p:nvSpPr>
        <p:spPr>
          <a:xfrm>
            <a:off x="0" y="16919"/>
            <a:ext cx="588068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&lt;?xml version="1.0" encoding="utf-8"?&gt;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FrameLayout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xmlns:android</a:t>
            </a:r>
            <a:r>
              <a:rPr lang="en-US" altLang="ko-KR" sz="1000" dirty="0"/>
              <a:t>="http://schemas.android.com/</a:t>
            </a:r>
            <a:r>
              <a:rPr lang="en-US" altLang="ko-KR" sz="1000" dirty="0" err="1"/>
              <a:t>apk</a:t>
            </a:r>
            <a:r>
              <a:rPr lang="en-US" altLang="ko-KR" sz="1000" dirty="0"/>
              <a:t>/res/android"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="8dp"&gt;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tvSourceCode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android:scrollbars</a:t>
            </a:r>
            <a:r>
              <a:rPr lang="en-US" altLang="ko-KR" sz="1000" dirty="0"/>
              <a:t>="vertical"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android:textSize</a:t>
            </a:r>
            <a:r>
              <a:rPr lang="en-US" altLang="ko-KR" sz="1000" dirty="0"/>
              <a:t>="14sp"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android:typeface</a:t>
            </a:r>
            <a:r>
              <a:rPr lang="en-US" altLang="ko-KR" sz="1000" dirty="0"/>
              <a:t>="monospace" 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FrameLayout</a:t>
            </a:r>
            <a:r>
              <a:rPr lang="en-US" altLang="ko-KR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752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BC48-DC01-444E-89CB-F7142D35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MainActivity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9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07E35-7BED-493F-806F-45A37D8BFA24}"/>
              </a:ext>
            </a:extLst>
          </p:cNvPr>
          <p:cNvSpPr txBox="1"/>
          <p:nvPr/>
        </p:nvSpPr>
        <p:spPr>
          <a:xfrm>
            <a:off x="0" y="-75501"/>
            <a:ext cx="588068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DOMFragment</a:t>
            </a:r>
            <a:r>
              <a:rPr lang="en-US" altLang="ko-KR" sz="1000" dirty="0"/>
              <a:t> extends Fragment {</a:t>
            </a:r>
          </a:p>
          <a:p>
            <a:r>
              <a:rPr lang="en-US" altLang="ko-KR" sz="1000" dirty="0"/>
              <a:t>    private static final String XML_URL = "http://10.0.2.2:8000/country.xml";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@Nullable @Override</a:t>
            </a:r>
          </a:p>
          <a:p>
            <a:r>
              <a:rPr lang="en-US" altLang="ko-KR" sz="1000" dirty="0"/>
              <a:t>    public View </a:t>
            </a:r>
            <a:r>
              <a:rPr lang="en-US" altLang="ko-KR" sz="1000" dirty="0" err="1"/>
              <a:t>onCreateView</a:t>
            </a:r>
            <a:r>
              <a:rPr lang="en-US" altLang="ko-KR" sz="1000" dirty="0"/>
              <a:t>(@NonNull </a:t>
            </a:r>
            <a:r>
              <a:rPr lang="en-US" altLang="ko-KR" sz="1000" dirty="0" err="1"/>
              <a:t>LayoutInflater</a:t>
            </a:r>
            <a:r>
              <a:rPr lang="en-US" altLang="ko-KR" sz="1000" dirty="0"/>
              <a:t> inflater,</a:t>
            </a:r>
          </a:p>
          <a:p>
            <a:r>
              <a:rPr lang="en-US" altLang="ko-KR" sz="1000" dirty="0"/>
              <a:t>                             </a:t>
            </a:r>
            <a:r>
              <a:rPr lang="en-US" altLang="ko-KR" sz="1000" dirty="0" err="1"/>
              <a:t>ViewGroup</a:t>
            </a:r>
            <a:r>
              <a:rPr lang="en-US" altLang="ko-KR" sz="1000" dirty="0"/>
              <a:t> container,</a:t>
            </a:r>
          </a:p>
          <a:p>
            <a:r>
              <a:rPr lang="en-US" altLang="ko-KR" sz="1000" dirty="0"/>
              <a:t>                             Bundle 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View root = </a:t>
            </a:r>
            <a:r>
              <a:rPr lang="en-US" altLang="ko-KR" sz="1000" dirty="0" err="1"/>
              <a:t>inflater.inflate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R.layout.fragment_list</a:t>
            </a:r>
            <a:r>
              <a:rPr lang="en-US" altLang="ko-KR" sz="1000" dirty="0"/>
              <a:t>, container, false);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lv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R.id.listViewParsed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new </a:t>
            </a:r>
            <a:r>
              <a:rPr lang="en-US" altLang="ko-KR" sz="1000" dirty="0" err="1"/>
              <a:t>FetchDOMTask</a:t>
            </a:r>
            <a:r>
              <a:rPr lang="en-US" altLang="ko-KR" sz="1000" dirty="0"/>
              <a:t>(lv).execute(XML_URL);</a:t>
            </a:r>
          </a:p>
          <a:p>
            <a:r>
              <a:rPr lang="en-US" altLang="ko-KR" sz="1000" dirty="0"/>
              <a:t>        return root;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private static class </a:t>
            </a:r>
            <a:r>
              <a:rPr lang="en-US" altLang="ko-KR" sz="1000" dirty="0" err="1"/>
              <a:t>FetchDOMTask</a:t>
            </a:r>
            <a:r>
              <a:rPr lang="en-US" altLang="ko-KR" sz="1000" dirty="0"/>
              <a:t> extends </a:t>
            </a:r>
            <a:r>
              <a:rPr lang="en-US" altLang="ko-KR" sz="1000" dirty="0" err="1"/>
              <a:t>AsyncTask</a:t>
            </a:r>
            <a:r>
              <a:rPr lang="en-US" altLang="ko-KR" sz="1000" dirty="0"/>
              <a:t>&lt;String, Void, List&lt;String&gt;&gt; {</a:t>
            </a:r>
          </a:p>
          <a:p>
            <a:r>
              <a:rPr lang="en-US" altLang="ko-KR" sz="1000" dirty="0"/>
              <a:t>        private final 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FetchDOMTask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lv) { </a:t>
            </a:r>
            <a:r>
              <a:rPr lang="en-US" altLang="ko-KR" sz="1000" dirty="0" err="1"/>
              <a:t>this.listView</a:t>
            </a:r>
            <a:r>
              <a:rPr lang="en-US" altLang="ko-KR" sz="1000" dirty="0"/>
              <a:t> = lv; }</a:t>
            </a:r>
          </a:p>
          <a:p>
            <a:r>
              <a:rPr lang="en-US" altLang="ko-KR" sz="1000" dirty="0"/>
              <a:t>@Override</a:t>
            </a:r>
          </a:p>
          <a:p>
            <a:r>
              <a:rPr lang="en-US" altLang="ko-KR" sz="1000" dirty="0"/>
              <a:t>        protected List&lt;String&gt; </a:t>
            </a:r>
            <a:r>
              <a:rPr lang="en-US" altLang="ko-KR" sz="1000" dirty="0" err="1"/>
              <a:t>doInBackground</a:t>
            </a:r>
            <a:r>
              <a:rPr lang="en-US" altLang="ko-KR" sz="1000" dirty="0"/>
              <a:t>(String... </a:t>
            </a:r>
            <a:r>
              <a:rPr lang="en-US" altLang="ko-KR" sz="1000" dirty="0" err="1"/>
              <a:t>urls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List&lt;String&gt; data = new </a:t>
            </a:r>
            <a:r>
              <a:rPr lang="en-US" altLang="ko-KR" sz="1000" dirty="0" err="1"/>
              <a:t>ArrayList</a:t>
            </a:r>
            <a:r>
              <a:rPr lang="en-US" altLang="ko-KR" sz="1000" dirty="0"/>
              <a:t>&lt;&gt;();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HttpURLConnection</a:t>
            </a:r>
            <a:r>
              <a:rPr lang="en-US" altLang="ko-KR" sz="1000" dirty="0"/>
              <a:t> conn = null;</a:t>
            </a:r>
          </a:p>
          <a:p>
            <a:r>
              <a:rPr lang="en-US" altLang="ko-KR" sz="1000" dirty="0"/>
              <a:t>            try {</a:t>
            </a:r>
          </a:p>
          <a:p>
            <a:r>
              <a:rPr lang="en-US" altLang="ko-KR" sz="1000" dirty="0"/>
              <a:t>                URL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= new URL(</a:t>
            </a:r>
            <a:r>
              <a:rPr lang="en-US" altLang="ko-KR" sz="1000" dirty="0" err="1"/>
              <a:t>urls</a:t>
            </a:r>
            <a:r>
              <a:rPr lang="en-US" altLang="ko-KR" sz="1000" dirty="0"/>
              <a:t>[0]);</a:t>
            </a:r>
          </a:p>
          <a:p>
            <a:r>
              <a:rPr lang="en-US" altLang="ko-KR" sz="1000" dirty="0"/>
              <a:t>                conn = (</a:t>
            </a:r>
            <a:r>
              <a:rPr lang="en-US" altLang="ko-KR" sz="1000" dirty="0" err="1"/>
              <a:t>HttpURLConnection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url.openConnection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conn.setConnectTimeout</a:t>
            </a:r>
            <a:r>
              <a:rPr lang="en-US" altLang="ko-KR" sz="1000" dirty="0"/>
              <a:t>(5000);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conn.setReadTimeout</a:t>
            </a:r>
            <a:r>
              <a:rPr lang="en-US" altLang="ko-KR" sz="1000" dirty="0"/>
              <a:t>(5000);</a:t>
            </a:r>
          </a:p>
          <a:p>
            <a:r>
              <a:rPr lang="en-US" altLang="ko-KR" sz="1000" dirty="0"/>
              <a:t>                try (</a:t>
            </a:r>
            <a:r>
              <a:rPr lang="en-US" altLang="ko-KR" sz="1000" dirty="0" err="1"/>
              <a:t>InputStream</a:t>
            </a:r>
            <a:r>
              <a:rPr lang="en-US" altLang="ko-KR" sz="1000" dirty="0"/>
              <a:t> is = </a:t>
            </a:r>
            <a:r>
              <a:rPr lang="en-US" altLang="ko-KR" sz="1000" dirty="0" err="1"/>
              <a:t>conn.getInputStream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                Document doc = </a:t>
            </a:r>
            <a:r>
              <a:rPr lang="en-US" altLang="ko-KR" sz="1000" dirty="0" err="1"/>
              <a:t>DocumentBuilderFactory</a:t>
            </a:r>
            <a:endParaRPr lang="en-US" altLang="ko-KR" sz="1000" dirty="0"/>
          </a:p>
          <a:p>
            <a:r>
              <a:rPr lang="en-US" altLang="ko-KR" sz="1000" dirty="0"/>
              <a:t>                            .</a:t>
            </a:r>
            <a:r>
              <a:rPr lang="en-US" altLang="ko-KR" sz="1000" dirty="0" err="1"/>
              <a:t>newInstance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    .</a:t>
            </a:r>
            <a:r>
              <a:rPr lang="en-US" altLang="ko-KR" sz="1000" dirty="0" err="1"/>
              <a:t>newDocumentBuilder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    .parse(is);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4F348-87E5-4095-B0DF-5962602E75BE}"/>
              </a:ext>
            </a:extLst>
          </p:cNvPr>
          <p:cNvSpPr txBox="1"/>
          <p:nvPr/>
        </p:nvSpPr>
        <p:spPr>
          <a:xfrm>
            <a:off x="5880683" y="0"/>
            <a:ext cx="631131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	                    </a:t>
            </a:r>
            <a:r>
              <a:rPr lang="en-US" altLang="ko-KR" sz="1000" dirty="0" err="1"/>
              <a:t>NodeList</a:t>
            </a:r>
            <a:r>
              <a:rPr lang="en-US" altLang="ko-KR" sz="1000" dirty="0"/>
              <a:t> countries = </a:t>
            </a:r>
            <a:r>
              <a:rPr lang="en-US" altLang="ko-KR" sz="1000" dirty="0" err="1"/>
              <a:t>doc.getElementsByTagName</a:t>
            </a:r>
            <a:r>
              <a:rPr lang="en-US" altLang="ko-KR" sz="1000" dirty="0"/>
              <a:t>("country");</a:t>
            </a:r>
          </a:p>
          <a:p>
            <a:r>
              <a:rPr lang="en-US" altLang="ko-KR" sz="1000" dirty="0"/>
              <a:t>                    for (int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countries.getLength</a:t>
            </a:r>
            <a:r>
              <a:rPr lang="en-US" altLang="ko-KR" sz="1000" dirty="0"/>
              <a:t>();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                      Element </a:t>
            </a:r>
            <a:r>
              <a:rPr lang="en-US" altLang="ko-KR" sz="1000" dirty="0" err="1"/>
              <a:t>el</a:t>
            </a:r>
            <a:r>
              <a:rPr lang="en-US" altLang="ko-KR" sz="1000" dirty="0"/>
              <a:t> = (Element) </a:t>
            </a:r>
            <a:r>
              <a:rPr lang="en-US" altLang="ko-KR" sz="1000" dirty="0" err="1"/>
              <a:t>countries.item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                String name = </a:t>
            </a:r>
            <a:r>
              <a:rPr lang="en-US" altLang="ko-KR" sz="1000" dirty="0" err="1"/>
              <a:t>el.getAttribute</a:t>
            </a:r>
            <a:r>
              <a:rPr lang="en-US" altLang="ko-KR" sz="1000" dirty="0"/>
              <a:t>("name");</a:t>
            </a:r>
          </a:p>
          <a:p>
            <a:r>
              <a:rPr lang="en-US" altLang="ko-KR" sz="1000" dirty="0"/>
              <a:t>                        String flag = </a:t>
            </a:r>
            <a:r>
              <a:rPr lang="en-US" altLang="ko-KR" sz="1000" dirty="0" err="1"/>
              <a:t>el.getAttribute</a:t>
            </a:r>
            <a:r>
              <a:rPr lang="en-US" altLang="ko-KR" sz="1000" dirty="0"/>
              <a:t>("flag");</a:t>
            </a:r>
          </a:p>
          <a:p>
            <a:r>
              <a:rPr lang="en-US" altLang="ko-KR" sz="1000" dirty="0"/>
              <a:t>                        String lang = </a:t>
            </a:r>
            <a:r>
              <a:rPr lang="en-US" altLang="ko-KR" sz="1000" dirty="0" err="1"/>
              <a:t>el.getElementsByTagName</a:t>
            </a:r>
            <a:r>
              <a:rPr lang="en-US" altLang="ko-KR" sz="1000" dirty="0"/>
              <a:t>("language")</a:t>
            </a:r>
          </a:p>
          <a:p>
            <a:r>
              <a:rPr lang="en-US" altLang="ko-KR" sz="1000" dirty="0"/>
              <a:t>                                .item(0).</a:t>
            </a:r>
            <a:r>
              <a:rPr lang="en-US" altLang="ko-KR" sz="1000" dirty="0" err="1"/>
              <a:t>getTextContent</a:t>
            </a:r>
            <a:r>
              <a:rPr lang="en-US" altLang="ko-KR" sz="1000" dirty="0"/>
              <a:t>().trim();</a:t>
            </a:r>
          </a:p>
          <a:p>
            <a:r>
              <a:rPr lang="en-US" altLang="ko-KR" sz="1000" dirty="0"/>
              <a:t>                        String capital = </a:t>
            </a:r>
            <a:r>
              <a:rPr lang="en-US" altLang="ko-KR" sz="1000" dirty="0" err="1"/>
              <a:t>el.getElementsByTagName</a:t>
            </a:r>
            <a:r>
              <a:rPr lang="en-US" altLang="ko-KR" sz="1000" dirty="0"/>
              <a:t>("capital")</a:t>
            </a:r>
          </a:p>
          <a:p>
            <a:r>
              <a:rPr lang="en-US" altLang="ko-KR" sz="1000" dirty="0"/>
              <a:t>                                .item(0)</a:t>
            </a:r>
          </a:p>
          <a:p>
            <a:r>
              <a:rPr lang="en-US" altLang="ko-KR" sz="1000" dirty="0"/>
              <a:t>                                .</a:t>
            </a:r>
            <a:r>
              <a:rPr lang="en-US" altLang="ko-KR" sz="1000" dirty="0" err="1"/>
              <a:t>getAttributes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        .</a:t>
            </a:r>
            <a:r>
              <a:rPr lang="en-US" altLang="ko-KR" sz="1000" dirty="0" err="1"/>
              <a:t>getNamedItem</a:t>
            </a:r>
            <a:r>
              <a:rPr lang="en-US" altLang="ko-KR" sz="1000" dirty="0"/>
              <a:t>("city")</a:t>
            </a:r>
          </a:p>
          <a:p>
            <a:r>
              <a:rPr lang="en-US" altLang="ko-KR" sz="1000" dirty="0"/>
              <a:t>                                .</a:t>
            </a:r>
            <a:r>
              <a:rPr lang="en-US" altLang="ko-KR" sz="1000" dirty="0" err="1"/>
              <a:t>getTextContent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        Element </a:t>
            </a:r>
            <a:r>
              <a:rPr lang="en-US" altLang="ko-KR" sz="1000" dirty="0" err="1"/>
              <a:t>curEl</a:t>
            </a:r>
            <a:r>
              <a:rPr lang="en-US" altLang="ko-KR" sz="1000" dirty="0"/>
              <a:t> = (Element) </a:t>
            </a:r>
            <a:r>
              <a:rPr lang="en-US" altLang="ko-KR" sz="1000" dirty="0" err="1"/>
              <a:t>el.getElementsByTagName</a:t>
            </a:r>
            <a:r>
              <a:rPr lang="en-US" altLang="ko-KR" sz="1000" dirty="0"/>
              <a:t>("currency")</a:t>
            </a:r>
          </a:p>
          <a:p>
            <a:r>
              <a:rPr lang="en-US" altLang="ko-KR" sz="1000" dirty="0"/>
              <a:t>                                .item(0);</a:t>
            </a:r>
          </a:p>
          <a:p>
            <a:r>
              <a:rPr lang="en-US" altLang="ko-KR" sz="1000" dirty="0"/>
              <a:t>                        String </a:t>
            </a:r>
            <a:r>
              <a:rPr lang="en-US" altLang="ko-KR" sz="1000" dirty="0" err="1"/>
              <a:t>currCode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curEl.getAttribute</a:t>
            </a:r>
            <a:r>
              <a:rPr lang="en-US" altLang="ko-KR" sz="1000" dirty="0"/>
              <a:t>("code");</a:t>
            </a:r>
          </a:p>
          <a:p>
            <a:r>
              <a:rPr lang="en-US" altLang="ko-KR" sz="1000" dirty="0"/>
              <a:t>                        String </a:t>
            </a:r>
            <a:r>
              <a:rPr lang="en-US" altLang="ko-KR" sz="1000" dirty="0" err="1"/>
              <a:t>currName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curEl.getTextContent</a:t>
            </a:r>
            <a:r>
              <a:rPr lang="en-US" altLang="ko-KR" sz="1000" dirty="0"/>
              <a:t>().trim();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data.add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String.format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                "</a:t>
            </a:r>
            <a:r>
              <a:rPr lang="ko-KR" altLang="en-US" sz="1000" dirty="0"/>
              <a:t>국가</a:t>
            </a:r>
            <a:r>
              <a:rPr lang="en-US" altLang="ko-KR" sz="1000" dirty="0"/>
              <a:t>: %s\n</a:t>
            </a:r>
            <a:r>
              <a:rPr lang="ko-KR" altLang="en-US" sz="1000" dirty="0"/>
              <a:t>플래그</a:t>
            </a:r>
            <a:r>
              <a:rPr lang="en-US" altLang="ko-KR" sz="1000" dirty="0"/>
              <a:t>: %s\n</a:t>
            </a:r>
            <a:r>
              <a:rPr lang="ko-KR" altLang="en-US" sz="1000" dirty="0"/>
              <a:t>언어</a:t>
            </a:r>
            <a:r>
              <a:rPr lang="en-US" altLang="ko-KR" sz="1000" dirty="0"/>
              <a:t>: %s\n</a:t>
            </a:r>
            <a:r>
              <a:rPr lang="ko-KR" altLang="en-US" sz="1000" dirty="0"/>
              <a:t>수도</a:t>
            </a:r>
            <a:r>
              <a:rPr lang="en-US" altLang="ko-KR" sz="1000" dirty="0"/>
              <a:t>: %s\n</a:t>
            </a:r>
            <a:r>
              <a:rPr lang="ko-KR" altLang="en-US" sz="1000" dirty="0"/>
              <a:t>통화</a:t>
            </a:r>
            <a:r>
              <a:rPr lang="en-US" altLang="ko-KR" sz="1000" dirty="0"/>
              <a:t>: %s (%s)",</a:t>
            </a:r>
          </a:p>
          <a:p>
            <a:r>
              <a:rPr lang="en-US" altLang="ko-KR" sz="1000" dirty="0"/>
              <a:t>                                name, flag, lang, capital, </a:t>
            </a:r>
            <a:r>
              <a:rPr lang="en-US" altLang="ko-KR" sz="1000" dirty="0" err="1"/>
              <a:t>currName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currCode</a:t>
            </a:r>
            <a:endParaRPr lang="en-US" altLang="ko-KR" sz="1000" dirty="0"/>
          </a:p>
          <a:p>
            <a:r>
              <a:rPr lang="en-US" altLang="ko-KR" sz="1000" dirty="0"/>
              <a:t>                        ));</a:t>
            </a:r>
          </a:p>
          <a:p>
            <a:r>
              <a:rPr lang="en-US" altLang="ko-KR" sz="1000" dirty="0"/>
              <a:t>                    }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 catch (Exception e) {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data.clear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data.add</a:t>
            </a:r>
            <a:r>
              <a:rPr lang="en-US" altLang="ko-KR" sz="1000" dirty="0"/>
              <a:t>("DOM </a:t>
            </a:r>
            <a:r>
              <a:rPr lang="ko-KR" altLang="en-US" sz="1000" dirty="0"/>
              <a:t>파싱 오류</a:t>
            </a:r>
            <a:r>
              <a:rPr lang="en-US" altLang="ko-KR" sz="1000" dirty="0"/>
              <a:t>: " + </a:t>
            </a:r>
            <a:r>
              <a:rPr lang="en-US" altLang="ko-KR" sz="1000" dirty="0" err="1"/>
              <a:t>e.getMessage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        } finally {</a:t>
            </a:r>
          </a:p>
          <a:p>
            <a:r>
              <a:rPr lang="en-US" altLang="ko-KR" sz="1000" dirty="0"/>
              <a:t>                if (conn != null) </a:t>
            </a:r>
            <a:r>
              <a:rPr lang="en-US" altLang="ko-KR" sz="1000" dirty="0" err="1"/>
              <a:t>conn.disconnect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    return data;</a:t>
            </a:r>
          </a:p>
          <a:p>
            <a:r>
              <a:rPr lang="en-US" altLang="ko-KR" sz="1000" dirty="0"/>
              <a:t>        }</a:t>
            </a: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@Override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protected void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onPostExecute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(List&lt;String&gt; result) {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listView.setAdapter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(new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ArrayAdapter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&lt;&gt;(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listView.getContext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(),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    android.R.layout.simple_list_item_1,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    result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));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}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}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02274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BC48-DC01-444E-89CB-F7142D35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DOMFragment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98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07E35-7BED-493F-806F-45A37D8BFA24}"/>
              </a:ext>
            </a:extLst>
          </p:cNvPr>
          <p:cNvSpPr txBox="1"/>
          <p:nvPr/>
        </p:nvSpPr>
        <p:spPr>
          <a:xfrm>
            <a:off x="0" y="0"/>
            <a:ext cx="588068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DOMFragment</a:t>
            </a:r>
            <a:r>
              <a:rPr lang="en-US" altLang="ko-KR" sz="1000" dirty="0"/>
              <a:t> extends Fragment {</a:t>
            </a:r>
          </a:p>
          <a:p>
            <a:r>
              <a:rPr lang="en-US" altLang="ko-KR" sz="1000" dirty="0"/>
              <a:t>    private static final String XML_URL = "http://10.0.2.2:8000/country.xml";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@Nullable @Override</a:t>
            </a:r>
          </a:p>
          <a:p>
            <a:r>
              <a:rPr lang="en-US" altLang="ko-KR" sz="1000" dirty="0"/>
              <a:t>    public View </a:t>
            </a:r>
            <a:r>
              <a:rPr lang="en-US" altLang="ko-KR" sz="1000" dirty="0" err="1"/>
              <a:t>onCreateView</a:t>
            </a:r>
            <a:r>
              <a:rPr lang="en-US" altLang="ko-KR" sz="1000" dirty="0"/>
              <a:t>(@NonNull </a:t>
            </a:r>
            <a:r>
              <a:rPr lang="en-US" altLang="ko-KR" sz="1000" dirty="0" err="1"/>
              <a:t>LayoutInflater</a:t>
            </a:r>
            <a:r>
              <a:rPr lang="en-US" altLang="ko-KR" sz="1000" dirty="0"/>
              <a:t> inflater,</a:t>
            </a:r>
          </a:p>
          <a:p>
            <a:r>
              <a:rPr lang="en-US" altLang="ko-KR" sz="1000" dirty="0"/>
              <a:t>                             </a:t>
            </a:r>
            <a:r>
              <a:rPr lang="en-US" altLang="ko-KR" sz="1000" dirty="0" err="1"/>
              <a:t>ViewGroup</a:t>
            </a:r>
            <a:r>
              <a:rPr lang="en-US" altLang="ko-KR" sz="1000" dirty="0"/>
              <a:t> container,</a:t>
            </a:r>
          </a:p>
          <a:p>
            <a:r>
              <a:rPr lang="en-US" altLang="ko-KR" sz="1000" dirty="0"/>
              <a:t>                             Bundle 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View root = </a:t>
            </a:r>
            <a:r>
              <a:rPr lang="en-US" altLang="ko-KR" sz="1000" dirty="0" err="1"/>
              <a:t>inflater.inflate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R.layout.fragment_list</a:t>
            </a:r>
            <a:r>
              <a:rPr lang="en-US" altLang="ko-KR" sz="1000" dirty="0"/>
              <a:t>, container, false);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lv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R.id.listViewParsed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new </a:t>
            </a:r>
            <a:r>
              <a:rPr lang="en-US" altLang="ko-KR" sz="1000" dirty="0" err="1"/>
              <a:t>FetchDOMTask</a:t>
            </a:r>
            <a:r>
              <a:rPr lang="en-US" altLang="ko-KR" sz="1000" dirty="0"/>
              <a:t>(lv).execute(XML_URL);</a:t>
            </a:r>
          </a:p>
          <a:p>
            <a:r>
              <a:rPr lang="en-US" altLang="ko-KR" sz="1000" dirty="0"/>
              <a:t>        return root;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private static class </a:t>
            </a:r>
            <a:r>
              <a:rPr lang="en-US" altLang="ko-KR" sz="1000" dirty="0" err="1"/>
              <a:t>FetchDOMTask</a:t>
            </a:r>
            <a:r>
              <a:rPr lang="en-US" altLang="ko-KR" sz="1000" dirty="0"/>
              <a:t> extends </a:t>
            </a:r>
            <a:r>
              <a:rPr lang="en-US" altLang="ko-KR" sz="1000" dirty="0" err="1"/>
              <a:t>AsyncTask</a:t>
            </a:r>
            <a:r>
              <a:rPr lang="en-US" altLang="ko-KR" sz="1000" dirty="0"/>
              <a:t>&lt;String, Void, List&lt;String&gt;&gt; {</a:t>
            </a:r>
          </a:p>
          <a:p>
            <a:r>
              <a:rPr lang="en-US" altLang="ko-KR" sz="1000" dirty="0"/>
              <a:t>        private final 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FetchDOMTask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lv) { </a:t>
            </a:r>
            <a:r>
              <a:rPr lang="en-US" altLang="ko-KR" sz="1000" dirty="0" err="1"/>
              <a:t>this.listView</a:t>
            </a:r>
            <a:r>
              <a:rPr lang="en-US" altLang="ko-KR" sz="1000" dirty="0"/>
              <a:t> = lv;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@Override</a:t>
            </a:r>
          </a:p>
          <a:p>
            <a:r>
              <a:rPr lang="en-US" altLang="ko-KR" sz="1000" dirty="0"/>
              <a:t>        protected List&lt;String&gt; </a:t>
            </a:r>
            <a:r>
              <a:rPr lang="en-US" altLang="ko-KR" sz="1000" dirty="0" err="1"/>
              <a:t>doInBackground</a:t>
            </a:r>
            <a:r>
              <a:rPr lang="en-US" altLang="ko-KR" sz="1000" dirty="0"/>
              <a:t>(String... </a:t>
            </a:r>
            <a:r>
              <a:rPr lang="en-US" altLang="ko-KR" sz="1000" dirty="0" err="1"/>
              <a:t>urls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List&lt;String&gt; data = new </a:t>
            </a:r>
            <a:r>
              <a:rPr lang="en-US" altLang="ko-KR" sz="1000" dirty="0" err="1"/>
              <a:t>ArrayList</a:t>
            </a:r>
            <a:r>
              <a:rPr lang="en-US" altLang="ko-KR" sz="1000" dirty="0"/>
              <a:t>&lt;&gt;();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HttpURLConnection</a:t>
            </a:r>
            <a:r>
              <a:rPr lang="en-US" altLang="ko-KR" sz="1000" dirty="0"/>
              <a:t> conn = null;</a:t>
            </a:r>
          </a:p>
          <a:p>
            <a:r>
              <a:rPr lang="en-US" altLang="ko-KR" sz="1000" dirty="0"/>
              <a:t>            try {</a:t>
            </a:r>
          </a:p>
          <a:p>
            <a:r>
              <a:rPr lang="en-US" altLang="ko-KR" sz="1000" dirty="0"/>
              <a:t>                URL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= new URL(</a:t>
            </a:r>
            <a:r>
              <a:rPr lang="en-US" altLang="ko-KR" sz="1000" dirty="0" err="1"/>
              <a:t>urls</a:t>
            </a:r>
            <a:r>
              <a:rPr lang="en-US" altLang="ko-KR" sz="1000" dirty="0"/>
              <a:t>[0]);</a:t>
            </a:r>
          </a:p>
          <a:p>
            <a:r>
              <a:rPr lang="en-US" altLang="ko-KR" sz="1000" dirty="0"/>
              <a:t>                conn = (</a:t>
            </a:r>
            <a:r>
              <a:rPr lang="en-US" altLang="ko-KR" sz="1000" dirty="0" err="1"/>
              <a:t>HttpURLConnection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url.openConnection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conn.setConnectTimeout</a:t>
            </a:r>
            <a:r>
              <a:rPr lang="en-US" altLang="ko-KR" sz="1000" dirty="0"/>
              <a:t>(5000);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conn.setReadTimeout</a:t>
            </a:r>
            <a:r>
              <a:rPr lang="en-US" altLang="ko-KR" sz="1000" dirty="0"/>
              <a:t>(5000);</a:t>
            </a:r>
          </a:p>
          <a:p>
            <a:r>
              <a:rPr lang="en-US" altLang="ko-KR" sz="1000" dirty="0"/>
              <a:t>                try (</a:t>
            </a:r>
            <a:r>
              <a:rPr lang="en-US" altLang="ko-KR" sz="1000" dirty="0" err="1"/>
              <a:t>InputStream</a:t>
            </a:r>
            <a:r>
              <a:rPr lang="en-US" altLang="ko-KR" sz="1000" dirty="0"/>
              <a:t> is = </a:t>
            </a:r>
            <a:r>
              <a:rPr lang="en-US" altLang="ko-KR" sz="1000" dirty="0" err="1"/>
              <a:t>conn.getInputStream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                Document doc = </a:t>
            </a:r>
            <a:r>
              <a:rPr lang="en-US" altLang="ko-KR" sz="1000" dirty="0" err="1"/>
              <a:t>DocumentBuilderFactory</a:t>
            </a:r>
            <a:endParaRPr lang="en-US" altLang="ko-KR" sz="1000" dirty="0"/>
          </a:p>
          <a:p>
            <a:r>
              <a:rPr lang="en-US" altLang="ko-KR" sz="1000" dirty="0"/>
              <a:t>                            .</a:t>
            </a:r>
            <a:r>
              <a:rPr lang="en-US" altLang="ko-KR" sz="1000" dirty="0" err="1"/>
              <a:t>newInstance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    .</a:t>
            </a:r>
            <a:r>
              <a:rPr lang="en-US" altLang="ko-KR" sz="1000" dirty="0" err="1"/>
              <a:t>newDocumentBuilder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    .parse(is);</a:t>
            </a:r>
          </a:p>
          <a:p>
            <a:r>
              <a:rPr lang="en-US" altLang="ko-KR" sz="1000" dirty="0"/>
              <a:t>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4F348-87E5-4095-B0DF-5962602E75BE}"/>
              </a:ext>
            </a:extLst>
          </p:cNvPr>
          <p:cNvSpPr txBox="1"/>
          <p:nvPr/>
        </p:nvSpPr>
        <p:spPr>
          <a:xfrm>
            <a:off x="5880683" y="0"/>
            <a:ext cx="631131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NodeList</a:t>
            </a:r>
            <a:r>
              <a:rPr lang="en-US" altLang="ko-KR" sz="1000" dirty="0"/>
              <a:t> countries = </a:t>
            </a:r>
            <a:r>
              <a:rPr lang="en-US" altLang="ko-KR" sz="1000" dirty="0" err="1"/>
              <a:t>doc.getElementsByTagName</a:t>
            </a:r>
            <a:r>
              <a:rPr lang="en-US" altLang="ko-KR" sz="1000" dirty="0"/>
              <a:t>("country");</a:t>
            </a:r>
          </a:p>
          <a:p>
            <a:r>
              <a:rPr lang="en-US" altLang="ko-KR" sz="1000" dirty="0"/>
              <a:t>                    for (int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&lt; </a:t>
            </a:r>
            <a:r>
              <a:rPr lang="en-US" altLang="ko-KR" sz="1000" dirty="0" err="1"/>
              <a:t>countries.getLength</a:t>
            </a:r>
            <a:r>
              <a:rPr lang="en-US" altLang="ko-KR" sz="1000" dirty="0"/>
              <a:t>();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++) {</a:t>
            </a:r>
          </a:p>
          <a:p>
            <a:r>
              <a:rPr lang="en-US" altLang="ko-KR" sz="1000" dirty="0"/>
              <a:t>                        Element </a:t>
            </a:r>
            <a:r>
              <a:rPr lang="en-US" altLang="ko-KR" sz="1000" dirty="0" err="1"/>
              <a:t>el</a:t>
            </a:r>
            <a:r>
              <a:rPr lang="en-US" altLang="ko-KR" sz="1000" dirty="0"/>
              <a:t> = (Element) </a:t>
            </a:r>
            <a:r>
              <a:rPr lang="en-US" altLang="ko-KR" sz="1000" dirty="0" err="1"/>
              <a:t>countries.item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                String name = </a:t>
            </a:r>
            <a:r>
              <a:rPr lang="en-US" altLang="ko-KR" sz="1000" dirty="0" err="1"/>
              <a:t>el.getAttribute</a:t>
            </a:r>
            <a:r>
              <a:rPr lang="en-US" altLang="ko-KR" sz="1000" dirty="0"/>
              <a:t>("name");</a:t>
            </a:r>
          </a:p>
          <a:p>
            <a:r>
              <a:rPr lang="en-US" altLang="ko-KR" sz="1000" dirty="0"/>
              <a:t>                        String flag = </a:t>
            </a:r>
            <a:r>
              <a:rPr lang="en-US" altLang="ko-KR" sz="1000" dirty="0" err="1"/>
              <a:t>el.getAttribute</a:t>
            </a:r>
            <a:r>
              <a:rPr lang="en-US" altLang="ko-KR" sz="1000" dirty="0"/>
              <a:t>("flag");</a:t>
            </a:r>
          </a:p>
          <a:p>
            <a:r>
              <a:rPr lang="en-US" altLang="ko-KR" sz="1000" dirty="0"/>
              <a:t>                        String lang = </a:t>
            </a:r>
            <a:r>
              <a:rPr lang="en-US" altLang="ko-KR" sz="1000" dirty="0" err="1"/>
              <a:t>el.getElementsByTagName</a:t>
            </a:r>
            <a:r>
              <a:rPr lang="en-US" altLang="ko-KR" sz="1000" dirty="0"/>
              <a:t>("language")</a:t>
            </a:r>
          </a:p>
          <a:p>
            <a:r>
              <a:rPr lang="en-US" altLang="ko-KR" sz="1000" dirty="0"/>
              <a:t>                                .item(0).</a:t>
            </a:r>
            <a:r>
              <a:rPr lang="en-US" altLang="ko-KR" sz="1000" dirty="0" err="1"/>
              <a:t>getTextContent</a:t>
            </a:r>
            <a:r>
              <a:rPr lang="en-US" altLang="ko-KR" sz="1000" dirty="0"/>
              <a:t>().trim();</a:t>
            </a:r>
          </a:p>
          <a:p>
            <a:r>
              <a:rPr lang="en-US" altLang="ko-KR" sz="1000" dirty="0"/>
              <a:t>                        String capital = </a:t>
            </a:r>
            <a:r>
              <a:rPr lang="en-US" altLang="ko-KR" sz="1000" dirty="0" err="1"/>
              <a:t>el.getElementsByTagName</a:t>
            </a:r>
            <a:r>
              <a:rPr lang="en-US" altLang="ko-KR" sz="1000" dirty="0"/>
              <a:t>("capital")</a:t>
            </a:r>
          </a:p>
          <a:p>
            <a:r>
              <a:rPr lang="en-US" altLang="ko-KR" sz="1000" dirty="0"/>
              <a:t>                                .item(0)</a:t>
            </a:r>
          </a:p>
          <a:p>
            <a:r>
              <a:rPr lang="en-US" altLang="ko-KR" sz="1000" dirty="0"/>
              <a:t>                                .</a:t>
            </a:r>
            <a:r>
              <a:rPr lang="en-US" altLang="ko-KR" sz="1000" dirty="0" err="1"/>
              <a:t>getAttributes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        .</a:t>
            </a:r>
            <a:r>
              <a:rPr lang="en-US" altLang="ko-KR" sz="1000" dirty="0" err="1"/>
              <a:t>getNamedItem</a:t>
            </a:r>
            <a:r>
              <a:rPr lang="en-US" altLang="ko-KR" sz="1000" dirty="0"/>
              <a:t>("city")</a:t>
            </a:r>
          </a:p>
          <a:p>
            <a:r>
              <a:rPr lang="en-US" altLang="ko-KR" sz="1000" dirty="0"/>
              <a:t>                                .</a:t>
            </a:r>
            <a:r>
              <a:rPr lang="en-US" altLang="ko-KR" sz="1000" dirty="0" err="1"/>
              <a:t>getTextContent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        Element </a:t>
            </a:r>
            <a:r>
              <a:rPr lang="en-US" altLang="ko-KR" sz="1000" dirty="0" err="1"/>
              <a:t>curEl</a:t>
            </a:r>
            <a:r>
              <a:rPr lang="en-US" altLang="ko-KR" sz="1000" dirty="0"/>
              <a:t> = (Element) </a:t>
            </a:r>
            <a:r>
              <a:rPr lang="en-US" altLang="ko-KR" sz="1000" dirty="0" err="1"/>
              <a:t>el.getElementsByTagName</a:t>
            </a:r>
            <a:r>
              <a:rPr lang="en-US" altLang="ko-KR" sz="1000" dirty="0"/>
              <a:t>("currency")</a:t>
            </a:r>
          </a:p>
          <a:p>
            <a:r>
              <a:rPr lang="en-US" altLang="ko-KR" sz="1000" dirty="0"/>
              <a:t>                                .item(0);</a:t>
            </a:r>
          </a:p>
          <a:p>
            <a:r>
              <a:rPr lang="en-US" altLang="ko-KR" sz="1000" dirty="0"/>
              <a:t>                        String </a:t>
            </a:r>
            <a:r>
              <a:rPr lang="en-US" altLang="ko-KR" sz="1000" dirty="0" err="1"/>
              <a:t>currCode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curEl.getAttribute</a:t>
            </a:r>
            <a:r>
              <a:rPr lang="en-US" altLang="ko-KR" sz="1000" dirty="0"/>
              <a:t>("code");</a:t>
            </a:r>
          </a:p>
          <a:p>
            <a:r>
              <a:rPr lang="en-US" altLang="ko-KR" sz="1000" dirty="0"/>
              <a:t>                        String </a:t>
            </a:r>
            <a:r>
              <a:rPr lang="en-US" altLang="ko-KR" sz="1000" dirty="0" err="1"/>
              <a:t>currName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curEl.getTextContent</a:t>
            </a:r>
            <a:r>
              <a:rPr lang="en-US" altLang="ko-KR" sz="1000" dirty="0"/>
              <a:t>().trim();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data.add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String.format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                "</a:t>
            </a:r>
            <a:r>
              <a:rPr lang="ko-KR" altLang="en-US" sz="1000" dirty="0"/>
              <a:t>국가</a:t>
            </a:r>
            <a:r>
              <a:rPr lang="en-US" altLang="ko-KR" sz="1000" dirty="0"/>
              <a:t>: %s\n</a:t>
            </a:r>
            <a:r>
              <a:rPr lang="ko-KR" altLang="en-US" sz="1000" dirty="0"/>
              <a:t>플래그</a:t>
            </a:r>
            <a:r>
              <a:rPr lang="en-US" altLang="ko-KR" sz="1000" dirty="0"/>
              <a:t>: %s\n</a:t>
            </a:r>
            <a:r>
              <a:rPr lang="ko-KR" altLang="en-US" sz="1000" dirty="0"/>
              <a:t>언어</a:t>
            </a:r>
            <a:r>
              <a:rPr lang="en-US" altLang="ko-KR" sz="1000" dirty="0"/>
              <a:t>: %s\n</a:t>
            </a:r>
            <a:r>
              <a:rPr lang="ko-KR" altLang="en-US" sz="1000" dirty="0"/>
              <a:t>수도</a:t>
            </a:r>
            <a:r>
              <a:rPr lang="en-US" altLang="ko-KR" sz="1000" dirty="0"/>
              <a:t>: %s\n</a:t>
            </a:r>
            <a:r>
              <a:rPr lang="ko-KR" altLang="en-US" sz="1000" dirty="0"/>
              <a:t>통화</a:t>
            </a:r>
            <a:r>
              <a:rPr lang="en-US" altLang="ko-KR" sz="1000" dirty="0"/>
              <a:t>: %s (%s)",</a:t>
            </a:r>
          </a:p>
          <a:p>
            <a:r>
              <a:rPr lang="en-US" altLang="ko-KR" sz="1000" dirty="0"/>
              <a:t>                                name, flag, lang, capital, </a:t>
            </a:r>
            <a:r>
              <a:rPr lang="en-US" altLang="ko-KR" sz="1000" dirty="0" err="1"/>
              <a:t>currName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currCode</a:t>
            </a:r>
            <a:endParaRPr lang="en-US" altLang="ko-KR" sz="1000" dirty="0"/>
          </a:p>
          <a:p>
            <a:r>
              <a:rPr lang="en-US" altLang="ko-KR" sz="1000" dirty="0"/>
              <a:t>                        ));</a:t>
            </a:r>
          </a:p>
          <a:p>
            <a:r>
              <a:rPr lang="en-US" altLang="ko-KR" sz="1000" dirty="0"/>
              <a:t>                    }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 catch (Exception e) {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data.clear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data.add</a:t>
            </a:r>
            <a:r>
              <a:rPr lang="en-US" altLang="ko-KR" sz="1000" dirty="0"/>
              <a:t>("DOM </a:t>
            </a:r>
            <a:r>
              <a:rPr lang="ko-KR" altLang="en-US" sz="1000" dirty="0"/>
              <a:t>파싱 오류</a:t>
            </a:r>
            <a:r>
              <a:rPr lang="en-US" altLang="ko-KR" sz="1000" dirty="0"/>
              <a:t>: " + </a:t>
            </a:r>
            <a:r>
              <a:rPr lang="en-US" altLang="ko-KR" sz="1000" dirty="0" err="1"/>
              <a:t>e.getMessage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        } finally {</a:t>
            </a:r>
          </a:p>
          <a:p>
            <a:r>
              <a:rPr lang="en-US" altLang="ko-KR" sz="1000" dirty="0"/>
              <a:t>                if (conn != null) </a:t>
            </a:r>
            <a:r>
              <a:rPr lang="en-US" altLang="ko-KR" sz="1000" dirty="0" err="1"/>
              <a:t>conn.disconnect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    return data;</a:t>
            </a:r>
          </a:p>
          <a:p>
            <a:r>
              <a:rPr lang="en-US" altLang="ko-KR" sz="1000" dirty="0"/>
              <a:t>    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@Override</a:t>
            </a:r>
          </a:p>
          <a:p>
            <a:r>
              <a:rPr lang="en-US" altLang="ko-KR" sz="1000" dirty="0"/>
              <a:t>        protected void </a:t>
            </a:r>
            <a:r>
              <a:rPr lang="en-US" altLang="ko-KR" sz="1000" dirty="0" err="1"/>
              <a:t>onPostExecute</a:t>
            </a:r>
            <a:r>
              <a:rPr lang="en-US" altLang="ko-KR" sz="1000" dirty="0"/>
              <a:t>(List&lt;String&gt; result)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listView.setAdapter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ArrayAdapter</a:t>
            </a:r>
            <a:r>
              <a:rPr lang="en-US" altLang="ko-KR" sz="1000" dirty="0"/>
              <a:t>&lt;&gt;(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listView.getContext</a:t>
            </a:r>
            <a:r>
              <a:rPr lang="en-US" altLang="ko-KR" sz="1000" dirty="0"/>
              <a:t>(),</a:t>
            </a:r>
          </a:p>
          <a:p>
            <a:r>
              <a:rPr lang="en-US" altLang="ko-KR" sz="1000" dirty="0"/>
              <a:t>                    android.R.layout.simple_list_item_1,</a:t>
            </a:r>
          </a:p>
          <a:p>
            <a:r>
              <a:rPr lang="en-US" altLang="ko-KR" sz="1000" dirty="0"/>
              <a:t>                    result</a:t>
            </a:r>
          </a:p>
          <a:p>
            <a:r>
              <a:rPr lang="en-US" altLang="ko-KR" sz="1000" dirty="0"/>
              <a:t>            ));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50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BC48-DC01-444E-89CB-F7142D35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PULLFragment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385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07E35-7BED-493F-806F-45A37D8BFA24}"/>
              </a:ext>
            </a:extLst>
          </p:cNvPr>
          <p:cNvSpPr txBox="1"/>
          <p:nvPr/>
        </p:nvSpPr>
        <p:spPr>
          <a:xfrm>
            <a:off x="0" y="16919"/>
            <a:ext cx="5880683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PullFragment</a:t>
            </a:r>
            <a:r>
              <a:rPr lang="en-US" altLang="ko-KR" sz="1000" dirty="0"/>
              <a:t> extends Fragment {</a:t>
            </a:r>
          </a:p>
          <a:p>
            <a:r>
              <a:rPr lang="en-US" altLang="ko-KR" sz="1000" dirty="0"/>
              <a:t>    private static final String XML_URL = "http://10.0.2.2:8000/country.xml";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@Nullable @Override</a:t>
            </a:r>
          </a:p>
          <a:p>
            <a:r>
              <a:rPr lang="en-US" altLang="ko-KR" sz="1000" dirty="0"/>
              <a:t>    public View </a:t>
            </a:r>
            <a:r>
              <a:rPr lang="en-US" altLang="ko-KR" sz="1000" dirty="0" err="1"/>
              <a:t>onCreateView</a:t>
            </a:r>
            <a:r>
              <a:rPr lang="en-US" altLang="ko-KR" sz="1000" dirty="0"/>
              <a:t>(@NonNull </a:t>
            </a:r>
            <a:r>
              <a:rPr lang="en-US" altLang="ko-KR" sz="1000" dirty="0" err="1"/>
              <a:t>LayoutInflater</a:t>
            </a:r>
            <a:r>
              <a:rPr lang="en-US" altLang="ko-KR" sz="1000" dirty="0"/>
              <a:t> inflater,</a:t>
            </a:r>
          </a:p>
          <a:p>
            <a:r>
              <a:rPr lang="en-US" altLang="ko-KR" sz="1000" dirty="0"/>
              <a:t>                             </a:t>
            </a:r>
            <a:r>
              <a:rPr lang="en-US" altLang="ko-KR" sz="1000" dirty="0" err="1"/>
              <a:t>ViewGroup</a:t>
            </a:r>
            <a:r>
              <a:rPr lang="en-US" altLang="ko-KR" sz="1000" dirty="0"/>
              <a:t> container,</a:t>
            </a:r>
          </a:p>
          <a:p>
            <a:r>
              <a:rPr lang="en-US" altLang="ko-KR" sz="1000" dirty="0"/>
              <a:t>                             Bundle 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View root = </a:t>
            </a:r>
            <a:r>
              <a:rPr lang="en-US" altLang="ko-KR" sz="1000" dirty="0" err="1"/>
              <a:t>inflater.inflate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R.layout.fragment_list</a:t>
            </a:r>
            <a:r>
              <a:rPr lang="en-US" altLang="ko-KR" sz="1000" dirty="0"/>
              <a:t>, container, false);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lv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R.id.listViewParsed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new </a:t>
            </a:r>
            <a:r>
              <a:rPr lang="en-US" altLang="ko-KR" sz="1000" dirty="0" err="1"/>
              <a:t>FetchPullTask</a:t>
            </a:r>
            <a:r>
              <a:rPr lang="en-US" altLang="ko-KR" sz="1000" dirty="0"/>
              <a:t>(lv).execute(XML_URL);</a:t>
            </a:r>
          </a:p>
          <a:p>
            <a:r>
              <a:rPr lang="en-US" altLang="ko-KR" sz="1000" dirty="0"/>
              <a:t>        return root;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private static class </a:t>
            </a:r>
            <a:r>
              <a:rPr lang="en-US" altLang="ko-KR" sz="1000" dirty="0" err="1"/>
              <a:t>FetchPullTask</a:t>
            </a:r>
            <a:r>
              <a:rPr lang="en-US" altLang="ko-KR" sz="1000" dirty="0"/>
              <a:t> extends </a:t>
            </a:r>
            <a:r>
              <a:rPr lang="en-US" altLang="ko-KR" sz="1000" dirty="0" err="1"/>
              <a:t>AsyncTask</a:t>
            </a:r>
            <a:r>
              <a:rPr lang="en-US" altLang="ko-KR" sz="1000" dirty="0"/>
              <a:t>&lt;String, Void, List&lt;String&gt;&gt; {</a:t>
            </a:r>
          </a:p>
          <a:p>
            <a:r>
              <a:rPr lang="en-US" altLang="ko-KR" sz="1000" dirty="0"/>
              <a:t>        private final 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lv;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FetchPullTask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lv) { this.lv = lv;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@Override</a:t>
            </a:r>
          </a:p>
          <a:p>
            <a:r>
              <a:rPr lang="en-US" altLang="ko-KR" sz="1000" dirty="0"/>
              <a:t>        protected List&lt;String&gt; </a:t>
            </a:r>
            <a:r>
              <a:rPr lang="en-US" altLang="ko-KR" sz="1000" dirty="0" err="1"/>
              <a:t>doInBackground</a:t>
            </a:r>
            <a:r>
              <a:rPr lang="en-US" altLang="ko-KR" sz="1000" dirty="0"/>
              <a:t>(String... </a:t>
            </a:r>
            <a:r>
              <a:rPr lang="en-US" altLang="ko-KR" sz="1000" dirty="0" err="1"/>
              <a:t>urls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List&lt;String&gt; data = new </a:t>
            </a:r>
            <a:r>
              <a:rPr lang="en-US" altLang="ko-KR" sz="1000" dirty="0" err="1"/>
              <a:t>ArrayList</a:t>
            </a:r>
            <a:r>
              <a:rPr lang="en-US" altLang="ko-KR" sz="1000" dirty="0"/>
              <a:t>&lt;&gt;();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HttpURLConnection</a:t>
            </a:r>
            <a:r>
              <a:rPr lang="en-US" altLang="ko-KR" sz="1000" dirty="0"/>
              <a:t> conn = null;</a:t>
            </a:r>
          </a:p>
          <a:p>
            <a:r>
              <a:rPr lang="en-US" altLang="ko-KR" sz="1000" dirty="0"/>
              <a:t>            try {</a:t>
            </a:r>
          </a:p>
          <a:p>
            <a:r>
              <a:rPr lang="en-US" altLang="ko-KR" sz="1000" dirty="0"/>
              <a:t>                URL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= new URL(</a:t>
            </a:r>
            <a:r>
              <a:rPr lang="en-US" altLang="ko-KR" sz="1000" dirty="0" err="1"/>
              <a:t>urls</a:t>
            </a:r>
            <a:r>
              <a:rPr lang="en-US" altLang="ko-KR" sz="1000" dirty="0"/>
              <a:t>[0]);</a:t>
            </a:r>
          </a:p>
          <a:p>
            <a:r>
              <a:rPr lang="en-US" altLang="ko-KR" sz="1000" dirty="0"/>
              <a:t>                conn = (</a:t>
            </a:r>
            <a:r>
              <a:rPr lang="en-US" altLang="ko-KR" sz="1000" dirty="0" err="1"/>
              <a:t>HttpURLConnection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url.openConnection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conn.setConnectTimeout</a:t>
            </a:r>
            <a:r>
              <a:rPr lang="en-US" altLang="ko-KR" sz="1000" dirty="0"/>
              <a:t>(5000);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conn.setReadTimeout</a:t>
            </a:r>
            <a:r>
              <a:rPr lang="en-US" altLang="ko-KR" sz="1000" dirty="0"/>
              <a:t>(5000);</a:t>
            </a:r>
          </a:p>
          <a:p>
            <a:r>
              <a:rPr lang="en-US" altLang="ko-KR" sz="1000" dirty="0"/>
              <a:t>                try (</a:t>
            </a:r>
            <a:r>
              <a:rPr lang="en-US" altLang="ko-KR" sz="1000" dirty="0" err="1"/>
              <a:t>InputStream</a:t>
            </a:r>
            <a:r>
              <a:rPr lang="en-US" altLang="ko-KR" sz="1000" dirty="0"/>
              <a:t> is = </a:t>
            </a:r>
            <a:r>
              <a:rPr lang="en-US" altLang="ko-KR" sz="1000" dirty="0" err="1"/>
              <a:t>conn.getInputStream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XmlPullParser</a:t>
            </a:r>
            <a:r>
              <a:rPr lang="en-US" altLang="ko-KR" sz="1000" dirty="0"/>
              <a:t> parser = </a:t>
            </a:r>
            <a:r>
              <a:rPr lang="en-US" altLang="ko-KR" sz="1000" dirty="0" err="1"/>
              <a:t>XmlPullParserFactory</a:t>
            </a:r>
            <a:endParaRPr lang="en-US" altLang="ko-KR" sz="1000" dirty="0"/>
          </a:p>
          <a:p>
            <a:r>
              <a:rPr lang="en-US" altLang="ko-KR" sz="1000" dirty="0"/>
              <a:t>                            .</a:t>
            </a:r>
            <a:r>
              <a:rPr lang="en-US" altLang="ko-KR" sz="1000" dirty="0" err="1"/>
              <a:t>newInstance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    .</a:t>
            </a:r>
            <a:r>
              <a:rPr lang="en-US" altLang="ko-KR" sz="1000" dirty="0" err="1"/>
              <a:t>newPullParser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parser.setInput</a:t>
            </a:r>
            <a:r>
              <a:rPr lang="en-US" altLang="ko-KR" sz="1000" dirty="0"/>
              <a:t>(is, "UTF-8");</a:t>
            </a:r>
          </a:p>
          <a:p>
            <a:r>
              <a:rPr lang="en-US" altLang="ko-KR" sz="1000" dirty="0"/>
              <a:t> int </a:t>
            </a:r>
            <a:r>
              <a:rPr lang="en-US" altLang="ko-KR" sz="1000" dirty="0" err="1"/>
              <a:t>eventType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parser.getEventType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    StringBuilder sb = null;</a:t>
            </a:r>
          </a:p>
          <a:p>
            <a:r>
              <a:rPr lang="en-US" altLang="ko-KR" sz="1000" dirty="0"/>
              <a:t>                    while (</a:t>
            </a:r>
            <a:r>
              <a:rPr lang="en-US" altLang="ko-KR" sz="1000" dirty="0" err="1"/>
              <a:t>eventType</a:t>
            </a:r>
            <a:r>
              <a:rPr lang="en-US" altLang="ko-KR" sz="1000" dirty="0"/>
              <a:t> != </a:t>
            </a:r>
            <a:r>
              <a:rPr lang="en-US" altLang="ko-KR" sz="1000" dirty="0" err="1"/>
              <a:t>XmlPullParser.END_DOCUMENT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            String name = </a:t>
            </a:r>
            <a:r>
              <a:rPr lang="en-US" altLang="ko-KR" sz="1000" dirty="0" err="1"/>
              <a:t>parser.getName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        switch (</a:t>
            </a:r>
            <a:r>
              <a:rPr lang="en-US" altLang="ko-KR" sz="1000" dirty="0" err="1"/>
              <a:t>eventType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                case </a:t>
            </a:r>
            <a:r>
              <a:rPr lang="en-US" altLang="ko-KR" sz="1000" dirty="0" err="1"/>
              <a:t>XmlPullParser.START_TAG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                    if ("</a:t>
            </a:r>
            <a:r>
              <a:rPr lang="en-US" altLang="ko-KR" sz="1000" dirty="0" err="1"/>
              <a:t>country".equals</a:t>
            </a:r>
            <a:r>
              <a:rPr lang="en-US" altLang="ko-KR" sz="1000" dirty="0"/>
              <a:t>(name)) {</a:t>
            </a:r>
          </a:p>
          <a:p>
            <a:r>
              <a:rPr lang="en-US" altLang="ko-KR" sz="1000" dirty="0"/>
              <a:t>                                    sb = new StringBuilder("</a:t>
            </a:r>
            <a:r>
              <a:rPr lang="ko-KR" altLang="en-US" sz="1000" dirty="0"/>
              <a:t>국가</a:t>
            </a:r>
            <a:r>
              <a:rPr lang="en-US" altLang="ko-KR" sz="1000" dirty="0"/>
              <a:t>: ")</a:t>
            </a:r>
          </a:p>
          <a:p>
            <a:r>
              <a:rPr lang="en-US" altLang="ko-KR" sz="1000" dirty="0"/>
              <a:t>                                            .append(</a:t>
            </a:r>
            <a:r>
              <a:rPr lang="en-US" altLang="ko-KR" sz="1000" dirty="0" err="1"/>
              <a:t>parser.getAttributeValue</a:t>
            </a:r>
            <a:r>
              <a:rPr lang="en-US" altLang="ko-KR" sz="1000" dirty="0"/>
              <a:t>(null, "name"));</a:t>
            </a:r>
          </a:p>
          <a:p>
            <a:endParaRPr lang="en-US" altLang="ko-K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4F348-87E5-4095-B0DF-5962602E75BE}"/>
              </a:ext>
            </a:extLst>
          </p:cNvPr>
          <p:cNvSpPr txBox="1"/>
          <p:nvPr/>
        </p:nvSpPr>
        <p:spPr>
          <a:xfrm>
            <a:off x="5821960" y="0"/>
            <a:ext cx="631131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}</a:t>
            </a:r>
          </a:p>
          <a:p>
            <a:r>
              <a:rPr lang="en-US" altLang="ko-KR" sz="1000" dirty="0"/>
              <a:t>                                if (sb != null &amp;&amp; "</a:t>
            </a:r>
            <a:r>
              <a:rPr lang="en-US" altLang="ko-KR" sz="1000" dirty="0" err="1"/>
              <a:t>language".equals</a:t>
            </a:r>
            <a:r>
              <a:rPr lang="en-US" altLang="ko-KR" sz="1000" dirty="0"/>
              <a:t>(name)) {</a:t>
            </a:r>
          </a:p>
          <a:p>
            <a:r>
              <a:rPr lang="en-US" altLang="ko-KR" sz="1000" dirty="0"/>
              <a:t>                                    </a:t>
            </a:r>
            <a:r>
              <a:rPr lang="en-US" altLang="ko-KR" sz="1000" dirty="0" err="1"/>
              <a:t>sb.append</a:t>
            </a:r>
            <a:r>
              <a:rPr lang="en-US" altLang="ko-KR" sz="1000" dirty="0"/>
              <a:t>("\n</a:t>
            </a:r>
            <a:r>
              <a:rPr lang="ko-KR" altLang="en-US" sz="1000" dirty="0"/>
              <a:t>언어</a:t>
            </a:r>
            <a:r>
              <a:rPr lang="en-US" altLang="ko-KR" sz="1000" dirty="0"/>
              <a:t>: ");</a:t>
            </a:r>
          </a:p>
          <a:p>
            <a:r>
              <a:rPr lang="en-US" altLang="ko-KR" sz="1000" dirty="0"/>
              <a:t>                                }</a:t>
            </a:r>
          </a:p>
          <a:p>
            <a:r>
              <a:rPr lang="en-US" altLang="ko-KR" sz="1000" dirty="0"/>
              <a:t>                                if (sb != null &amp;&amp; "</a:t>
            </a:r>
            <a:r>
              <a:rPr lang="en-US" altLang="ko-KR" sz="1000" dirty="0" err="1"/>
              <a:t>capital".equals</a:t>
            </a:r>
            <a:r>
              <a:rPr lang="en-US" altLang="ko-KR" sz="1000" dirty="0"/>
              <a:t>(name)) {</a:t>
            </a:r>
          </a:p>
          <a:p>
            <a:r>
              <a:rPr lang="en-US" altLang="ko-KR" sz="1000" dirty="0"/>
              <a:t>                                    </a:t>
            </a:r>
            <a:r>
              <a:rPr lang="en-US" altLang="ko-KR" sz="1000" dirty="0" err="1"/>
              <a:t>sb.append</a:t>
            </a:r>
            <a:r>
              <a:rPr lang="en-US" altLang="ko-KR" sz="1000" dirty="0"/>
              <a:t>("\n</a:t>
            </a:r>
            <a:r>
              <a:rPr lang="ko-KR" altLang="en-US" sz="1000" dirty="0"/>
              <a:t>수도</a:t>
            </a:r>
            <a:r>
              <a:rPr lang="en-US" altLang="ko-KR" sz="1000" dirty="0"/>
              <a:t>: ")</a:t>
            </a:r>
          </a:p>
          <a:p>
            <a:r>
              <a:rPr lang="en-US" altLang="ko-KR" sz="1000" dirty="0"/>
              <a:t>                                            .append(</a:t>
            </a:r>
            <a:r>
              <a:rPr lang="en-US" altLang="ko-KR" sz="1000" dirty="0" err="1"/>
              <a:t>parser.getAttributeValue</a:t>
            </a:r>
            <a:r>
              <a:rPr lang="en-US" altLang="ko-KR" sz="1000" dirty="0"/>
              <a:t>(null, "city"));</a:t>
            </a:r>
          </a:p>
          <a:p>
            <a:r>
              <a:rPr lang="en-US" altLang="ko-KR" sz="1000" dirty="0"/>
              <a:t>                                }</a:t>
            </a:r>
          </a:p>
          <a:p>
            <a:r>
              <a:rPr lang="en-US" altLang="ko-KR" sz="1000" dirty="0"/>
              <a:t>                                if (sb != null &amp;&amp; "</a:t>
            </a:r>
            <a:r>
              <a:rPr lang="en-US" altLang="ko-KR" sz="1000" dirty="0" err="1"/>
              <a:t>currency".equals</a:t>
            </a:r>
            <a:r>
              <a:rPr lang="en-US" altLang="ko-KR" sz="1000" dirty="0"/>
              <a:t>(name)) {</a:t>
            </a:r>
          </a:p>
          <a:p>
            <a:r>
              <a:rPr lang="en-US" altLang="ko-KR" sz="1000" dirty="0"/>
              <a:t>                                    </a:t>
            </a:r>
            <a:r>
              <a:rPr lang="en-US" altLang="ko-KR" sz="1000" dirty="0" err="1"/>
              <a:t>sb.append</a:t>
            </a:r>
            <a:r>
              <a:rPr lang="en-US" altLang="ko-KR" sz="1000" dirty="0"/>
              <a:t>("\n</a:t>
            </a:r>
            <a:r>
              <a:rPr lang="ko-KR" altLang="en-US" sz="1000" dirty="0"/>
              <a:t>통화</a:t>
            </a:r>
            <a:r>
              <a:rPr lang="en-US" altLang="ko-KR" sz="1000" dirty="0"/>
              <a:t>: ")</a:t>
            </a:r>
          </a:p>
          <a:p>
            <a:r>
              <a:rPr lang="en-US" altLang="ko-KR" sz="1000" dirty="0"/>
              <a:t>                                            .append(</a:t>
            </a:r>
            <a:r>
              <a:rPr lang="en-US" altLang="ko-KR" sz="1000" dirty="0" err="1"/>
              <a:t>parser.getAttributeValue</a:t>
            </a:r>
            <a:r>
              <a:rPr lang="en-US" altLang="ko-KR" sz="1000" dirty="0"/>
              <a:t>(null, "code"))</a:t>
            </a:r>
          </a:p>
          <a:p>
            <a:r>
              <a:rPr lang="en-US" altLang="ko-KR" sz="1000" dirty="0"/>
              <a:t>                                            .append(" ");</a:t>
            </a:r>
          </a:p>
          <a:p>
            <a:r>
              <a:rPr lang="en-US" altLang="ko-KR" sz="1000" dirty="0"/>
              <a:t>                                }</a:t>
            </a:r>
          </a:p>
          <a:p>
            <a:r>
              <a:rPr lang="en-US" altLang="ko-KR" sz="1000" dirty="0"/>
              <a:t>                                break;</a:t>
            </a:r>
          </a:p>
          <a:p>
            <a:r>
              <a:rPr lang="en-US" altLang="ko-KR" sz="1000" dirty="0"/>
              <a:t>                            case </a:t>
            </a:r>
            <a:r>
              <a:rPr lang="en-US" altLang="ko-KR" sz="1000" dirty="0" err="1"/>
              <a:t>XmlPullParser.TEXT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                    if (sb != null) {</a:t>
            </a:r>
          </a:p>
          <a:p>
            <a:r>
              <a:rPr lang="en-US" altLang="ko-KR" sz="1000" dirty="0"/>
              <a:t>                                    </a:t>
            </a:r>
            <a:r>
              <a:rPr lang="en-US" altLang="ko-KR" sz="1000" dirty="0" err="1"/>
              <a:t>sb.append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parser.getText</a:t>
            </a:r>
            <a:r>
              <a:rPr lang="en-US" altLang="ko-KR" sz="1000" dirty="0"/>
              <a:t>().trim());</a:t>
            </a:r>
          </a:p>
          <a:p>
            <a:r>
              <a:rPr lang="en-US" altLang="ko-KR" sz="1000" dirty="0"/>
              <a:t>                                }</a:t>
            </a:r>
          </a:p>
          <a:p>
            <a:r>
              <a:rPr lang="en-US" altLang="ko-KR" sz="1000" dirty="0"/>
              <a:t>                                break;</a:t>
            </a:r>
          </a:p>
          <a:p>
            <a:r>
              <a:rPr lang="en-US" altLang="ko-KR" sz="1000" dirty="0"/>
              <a:t>                            case </a:t>
            </a:r>
            <a:r>
              <a:rPr lang="en-US" altLang="ko-KR" sz="1000" dirty="0" err="1"/>
              <a:t>XmlPullParser.END_TAG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                              if ("</a:t>
            </a:r>
            <a:r>
              <a:rPr lang="en-US" altLang="ko-KR" sz="1000" dirty="0" err="1"/>
              <a:t>country".equals</a:t>
            </a:r>
            <a:r>
              <a:rPr lang="en-US" altLang="ko-KR" sz="1000" dirty="0"/>
              <a:t>(name) &amp;&amp; sb != null) {</a:t>
            </a:r>
          </a:p>
          <a:p>
            <a:r>
              <a:rPr lang="en-US" altLang="ko-KR" sz="1000" dirty="0"/>
              <a:t>                                    </a:t>
            </a:r>
            <a:r>
              <a:rPr lang="en-US" altLang="ko-KR" sz="1000" dirty="0" err="1"/>
              <a:t>data.add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sb.toString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                                sb = null;</a:t>
            </a:r>
          </a:p>
          <a:p>
            <a:r>
              <a:rPr lang="en-US" altLang="ko-KR" sz="1000" dirty="0"/>
              <a:t>                                }</a:t>
            </a:r>
          </a:p>
          <a:p>
            <a:r>
              <a:rPr lang="en-US" altLang="ko-KR" sz="1000" dirty="0"/>
              <a:t>                                break;</a:t>
            </a:r>
          </a:p>
          <a:p>
            <a:r>
              <a:rPr lang="en-US" altLang="ko-KR" sz="1000" dirty="0"/>
              <a:t>                        }</a:t>
            </a:r>
          </a:p>
          <a:p>
            <a:r>
              <a:rPr lang="en-US" altLang="ko-KR" sz="1000" dirty="0"/>
              <a:t>                        </a:t>
            </a:r>
            <a:r>
              <a:rPr lang="en-US" altLang="ko-KR" sz="1000" dirty="0" err="1"/>
              <a:t>eventType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parser.next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    }</a:t>
            </a:r>
          </a:p>
          <a:p>
            <a:r>
              <a:rPr lang="en-US" altLang="ko-KR" sz="1000" dirty="0"/>
              <a:t>                }</a:t>
            </a:r>
          </a:p>
          <a:p>
            <a:r>
              <a:rPr lang="en-US" altLang="ko-KR" sz="1000" dirty="0"/>
              <a:t>            } catch (Exception e) {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data.clear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data.add</a:t>
            </a:r>
            <a:r>
              <a:rPr lang="en-US" altLang="ko-KR" sz="1000" dirty="0"/>
              <a:t>("PULL </a:t>
            </a:r>
            <a:r>
              <a:rPr lang="ko-KR" altLang="en-US" sz="1000" dirty="0"/>
              <a:t>파싱 오류</a:t>
            </a:r>
            <a:r>
              <a:rPr lang="en-US" altLang="ko-KR" sz="1000" dirty="0"/>
              <a:t>: " + </a:t>
            </a:r>
            <a:r>
              <a:rPr lang="en-US" altLang="ko-KR" sz="1000" dirty="0" err="1"/>
              <a:t>e.getMessage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        } finally {</a:t>
            </a:r>
          </a:p>
          <a:p>
            <a:r>
              <a:rPr lang="en-US" altLang="ko-KR" sz="1000" dirty="0"/>
              <a:t>                if (conn != null) </a:t>
            </a:r>
            <a:r>
              <a:rPr lang="en-US" altLang="ko-KR" sz="1000" dirty="0" err="1"/>
              <a:t>conn.disconnect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}</a:t>
            </a:r>
          </a:p>
          <a:p>
            <a:r>
              <a:rPr lang="en-US" altLang="ko-KR" sz="1000" dirty="0"/>
              <a:t>            return data;</a:t>
            </a:r>
          </a:p>
          <a:p>
            <a:r>
              <a:rPr lang="en-US" altLang="ko-KR" sz="1000" dirty="0"/>
              <a:t>    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@Override</a:t>
            </a:r>
          </a:p>
          <a:p>
            <a:r>
              <a:rPr lang="en-US" altLang="ko-KR" sz="1000" dirty="0"/>
              <a:t>        protected void </a:t>
            </a:r>
            <a:r>
              <a:rPr lang="en-US" altLang="ko-KR" sz="1000" dirty="0" err="1"/>
              <a:t>onPostExecute</a:t>
            </a:r>
            <a:r>
              <a:rPr lang="en-US" altLang="ko-KR" sz="1000" dirty="0"/>
              <a:t>(List&lt;String&gt; result)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lv.setAdapter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ArrayAdapter</a:t>
            </a:r>
            <a:r>
              <a:rPr lang="en-US" altLang="ko-KR" sz="1000" dirty="0"/>
              <a:t>&lt;&gt;(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lv.getContext</a:t>
            </a:r>
            <a:r>
              <a:rPr lang="en-US" altLang="ko-KR" sz="1000" dirty="0"/>
              <a:t>(),</a:t>
            </a:r>
          </a:p>
          <a:p>
            <a:r>
              <a:rPr lang="en-US" altLang="ko-KR" sz="1000" dirty="0"/>
              <a:t>                    android.R.layout.simple_list_item_1,</a:t>
            </a:r>
          </a:p>
          <a:p>
            <a:r>
              <a:rPr lang="en-US" altLang="ko-KR" sz="1000" dirty="0"/>
              <a:t>                    result</a:t>
            </a:r>
          </a:p>
          <a:p>
            <a:r>
              <a:rPr lang="en-US" altLang="ko-KR" sz="1000" dirty="0"/>
              <a:t>            ));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80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7BC48-DC01-444E-89CB-F7142D35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SAXFragment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23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07E35-7BED-493F-806F-45A37D8BFA24}"/>
              </a:ext>
            </a:extLst>
          </p:cNvPr>
          <p:cNvSpPr txBox="1"/>
          <p:nvPr/>
        </p:nvSpPr>
        <p:spPr>
          <a:xfrm>
            <a:off x="0" y="16919"/>
            <a:ext cx="588068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SAXFragment</a:t>
            </a:r>
            <a:r>
              <a:rPr lang="en-US" altLang="ko-KR" sz="1000" dirty="0"/>
              <a:t> extends Fragment {</a:t>
            </a:r>
          </a:p>
          <a:p>
            <a:r>
              <a:rPr lang="en-US" altLang="ko-KR" sz="1000" dirty="0"/>
              <a:t>    private static final String XML_URL = "http://10.0.2.2:8000/country.xml";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@Nullable @Override</a:t>
            </a:r>
          </a:p>
          <a:p>
            <a:r>
              <a:rPr lang="en-US" altLang="ko-KR" sz="1000" dirty="0"/>
              <a:t>    public View </a:t>
            </a:r>
            <a:r>
              <a:rPr lang="en-US" altLang="ko-KR" sz="1000" dirty="0" err="1"/>
              <a:t>onCreateView</a:t>
            </a:r>
            <a:r>
              <a:rPr lang="en-US" altLang="ko-KR" sz="1000" dirty="0"/>
              <a:t>(@NonNull </a:t>
            </a:r>
            <a:r>
              <a:rPr lang="en-US" altLang="ko-KR" sz="1000" dirty="0" err="1"/>
              <a:t>LayoutInflater</a:t>
            </a:r>
            <a:r>
              <a:rPr lang="en-US" altLang="ko-KR" sz="1000" dirty="0"/>
              <a:t> inflater,</a:t>
            </a:r>
          </a:p>
          <a:p>
            <a:r>
              <a:rPr lang="en-US" altLang="ko-KR" sz="1000" dirty="0"/>
              <a:t>                             </a:t>
            </a:r>
            <a:r>
              <a:rPr lang="en-US" altLang="ko-KR" sz="1000" dirty="0" err="1"/>
              <a:t>ViewGroup</a:t>
            </a:r>
            <a:r>
              <a:rPr lang="en-US" altLang="ko-KR" sz="1000" dirty="0"/>
              <a:t> container,</a:t>
            </a:r>
          </a:p>
          <a:p>
            <a:r>
              <a:rPr lang="en-US" altLang="ko-KR" sz="1000" dirty="0"/>
              <a:t>                             Bundle 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View root = </a:t>
            </a:r>
            <a:r>
              <a:rPr lang="en-US" altLang="ko-KR" sz="1000" dirty="0" err="1"/>
              <a:t>inflater.inflate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R.layout.fragment_list</a:t>
            </a:r>
            <a:r>
              <a:rPr lang="en-US" altLang="ko-KR" sz="1000" dirty="0"/>
              <a:t>, container, false);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lv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R.id.listViewParsed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new </a:t>
            </a:r>
            <a:r>
              <a:rPr lang="en-US" altLang="ko-KR" sz="1000" dirty="0" err="1"/>
              <a:t>FetchSAXTask</a:t>
            </a:r>
            <a:r>
              <a:rPr lang="en-US" altLang="ko-KR" sz="1000" dirty="0"/>
              <a:t>(lv).execute(XML_URL);</a:t>
            </a:r>
          </a:p>
          <a:p>
            <a:r>
              <a:rPr lang="en-US" altLang="ko-KR" sz="1000" dirty="0"/>
              <a:t>        return root;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private static class </a:t>
            </a:r>
            <a:r>
              <a:rPr lang="en-US" altLang="ko-KR" sz="1000" dirty="0" err="1"/>
              <a:t>FetchSAXTask</a:t>
            </a:r>
            <a:r>
              <a:rPr lang="en-US" altLang="ko-KR" sz="1000" dirty="0"/>
              <a:t> extends </a:t>
            </a:r>
            <a:r>
              <a:rPr lang="en-US" altLang="ko-KR" sz="1000" dirty="0" err="1"/>
              <a:t>AsyncTask</a:t>
            </a:r>
            <a:r>
              <a:rPr lang="en-US" altLang="ko-KR" sz="1000" dirty="0"/>
              <a:t>&lt;String, Void, List&lt;String&gt;&gt; {</a:t>
            </a:r>
          </a:p>
          <a:p>
            <a:r>
              <a:rPr lang="en-US" altLang="ko-KR" sz="1000" dirty="0"/>
              <a:t>        private final 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lv;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FetchSAXTask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ListView</a:t>
            </a:r>
            <a:r>
              <a:rPr lang="en-US" altLang="ko-KR" sz="1000" dirty="0"/>
              <a:t> lv) { this.lv = lv;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@Override</a:t>
            </a:r>
          </a:p>
          <a:p>
            <a:r>
              <a:rPr lang="en-US" altLang="ko-KR" sz="1000" dirty="0"/>
              <a:t>        protected List&lt;String&gt; </a:t>
            </a:r>
            <a:r>
              <a:rPr lang="en-US" altLang="ko-KR" sz="1000" dirty="0" err="1"/>
              <a:t>doInBackground</a:t>
            </a:r>
            <a:r>
              <a:rPr lang="en-US" altLang="ko-KR" sz="1000" dirty="0"/>
              <a:t>(String... </a:t>
            </a:r>
            <a:r>
              <a:rPr lang="en-US" altLang="ko-KR" sz="1000" dirty="0" err="1"/>
              <a:t>urls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List&lt;String&gt; data = new </a:t>
            </a:r>
            <a:r>
              <a:rPr lang="en-US" altLang="ko-KR" sz="1000" dirty="0" err="1"/>
              <a:t>ArrayList</a:t>
            </a:r>
            <a:r>
              <a:rPr lang="en-US" altLang="ko-KR" sz="1000" dirty="0"/>
              <a:t>&lt;&gt;();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HttpURLConnection</a:t>
            </a:r>
            <a:r>
              <a:rPr lang="en-US" altLang="ko-KR" sz="1000" dirty="0"/>
              <a:t> conn = null;</a:t>
            </a:r>
          </a:p>
          <a:p>
            <a:r>
              <a:rPr lang="en-US" altLang="ko-KR" sz="1000" dirty="0"/>
              <a:t>            try {</a:t>
            </a:r>
          </a:p>
          <a:p>
            <a:r>
              <a:rPr lang="en-US" altLang="ko-KR" sz="1000" dirty="0"/>
              <a:t>                URL 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 = new URL(</a:t>
            </a:r>
            <a:r>
              <a:rPr lang="en-US" altLang="ko-KR" sz="1000" dirty="0" err="1"/>
              <a:t>urls</a:t>
            </a:r>
            <a:r>
              <a:rPr lang="en-US" altLang="ko-KR" sz="1000" dirty="0"/>
              <a:t>[0]);</a:t>
            </a:r>
          </a:p>
          <a:p>
            <a:r>
              <a:rPr lang="en-US" altLang="ko-KR" sz="1000" dirty="0"/>
              <a:t>                conn = (</a:t>
            </a:r>
            <a:r>
              <a:rPr lang="en-US" altLang="ko-KR" sz="1000" dirty="0" err="1"/>
              <a:t>HttpURLConnection</a:t>
            </a:r>
            <a:r>
              <a:rPr lang="en-US" altLang="ko-KR" sz="1000" dirty="0"/>
              <a:t>) </a:t>
            </a:r>
            <a:r>
              <a:rPr lang="en-US" altLang="ko-KR" sz="1000" dirty="0" err="1"/>
              <a:t>url.openConnection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conn.setConnectTimeout</a:t>
            </a:r>
            <a:r>
              <a:rPr lang="en-US" altLang="ko-KR" sz="1000" dirty="0"/>
              <a:t>(5000);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conn.setReadTimeout</a:t>
            </a:r>
            <a:r>
              <a:rPr lang="en-US" altLang="ko-KR" sz="1000" dirty="0"/>
              <a:t>(5000);</a:t>
            </a:r>
          </a:p>
          <a:p>
            <a:r>
              <a:rPr lang="en-US" altLang="ko-KR" sz="1000" dirty="0"/>
              <a:t>                try (</a:t>
            </a:r>
            <a:r>
              <a:rPr lang="en-US" altLang="ko-KR" sz="1000" dirty="0" err="1"/>
              <a:t>InputStream</a:t>
            </a:r>
            <a:r>
              <a:rPr lang="en-US" altLang="ko-KR" sz="1000" dirty="0"/>
              <a:t> is = </a:t>
            </a:r>
            <a:r>
              <a:rPr lang="en-US" altLang="ko-KR" sz="1000" dirty="0" err="1"/>
              <a:t>conn.getInputStream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SAXParserFactory.newInstance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    .</a:t>
            </a:r>
            <a:r>
              <a:rPr lang="en-US" altLang="ko-KR" sz="1000" dirty="0" err="1"/>
              <a:t>newSAXParser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    .parse(is, new </a:t>
            </a:r>
            <a:r>
              <a:rPr lang="en-US" altLang="ko-KR" sz="1000" dirty="0" err="1"/>
              <a:t>DefaultHandler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/>
              <a:t>                                </a:t>
            </a:r>
            <a:r>
              <a:rPr lang="en-US" altLang="ko-KR" sz="1000" dirty="0" err="1"/>
              <a:t>boolean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inCountry</a:t>
            </a:r>
            <a:r>
              <a:rPr lang="en-US" altLang="ko-KR" sz="1000" dirty="0"/>
              <a:t> = false;</a:t>
            </a:r>
          </a:p>
          <a:p>
            <a:r>
              <a:rPr lang="en-US" altLang="ko-KR" sz="1000" dirty="0"/>
              <a:t>                                StringBuilder sb;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4F348-87E5-4095-B0DF-5962602E75BE}"/>
              </a:ext>
            </a:extLst>
          </p:cNvPr>
          <p:cNvSpPr txBox="1"/>
          <p:nvPr/>
        </p:nvSpPr>
        <p:spPr>
          <a:xfrm>
            <a:off x="5821960" y="0"/>
            <a:ext cx="631131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@Override</a:t>
            </a:r>
          </a:p>
          <a:p>
            <a:r>
              <a:rPr lang="en-US" altLang="ko-KR" sz="1000" dirty="0"/>
              <a:t>                                public void </a:t>
            </a:r>
            <a:r>
              <a:rPr lang="en-US" altLang="ko-KR" sz="1000" dirty="0" err="1"/>
              <a:t>startElement</a:t>
            </a:r>
            <a:r>
              <a:rPr lang="en-US" altLang="ko-KR" sz="1000" dirty="0"/>
              <a:t>(String </a:t>
            </a:r>
            <a:r>
              <a:rPr lang="en-US" altLang="ko-KR" sz="1000" dirty="0" err="1"/>
              <a:t>uri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localName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                                             String </a:t>
            </a:r>
            <a:r>
              <a:rPr lang="en-US" altLang="ko-KR" sz="1000" dirty="0" err="1"/>
              <a:t>qName</a:t>
            </a:r>
            <a:r>
              <a:rPr lang="en-US" altLang="ko-KR" sz="1000" dirty="0"/>
              <a:t>, Attributes attributes) {</a:t>
            </a:r>
          </a:p>
          <a:p>
            <a:r>
              <a:rPr lang="en-US" altLang="ko-KR" sz="1000" dirty="0"/>
              <a:t>                                    if ("</a:t>
            </a:r>
            <a:r>
              <a:rPr lang="en-US" altLang="ko-KR" sz="1000" dirty="0" err="1"/>
              <a:t>country".equals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qName</a:t>
            </a:r>
            <a:r>
              <a:rPr lang="en-US" altLang="ko-KR" sz="1000" dirty="0"/>
              <a:t>)) {</a:t>
            </a:r>
          </a:p>
          <a:p>
            <a:r>
              <a:rPr lang="en-US" altLang="ko-KR" sz="1000" dirty="0"/>
              <a:t>                                        </a:t>
            </a:r>
            <a:r>
              <a:rPr lang="en-US" altLang="ko-KR" sz="1000" dirty="0" err="1"/>
              <a:t>inCountry</a:t>
            </a:r>
            <a:r>
              <a:rPr lang="en-US" altLang="ko-KR" sz="1000" dirty="0"/>
              <a:t> = true;</a:t>
            </a:r>
          </a:p>
          <a:p>
            <a:r>
              <a:rPr lang="en-US" altLang="ko-KR" sz="1000" dirty="0"/>
              <a:t>                                        sb = new StringBuilder("</a:t>
            </a:r>
            <a:r>
              <a:rPr lang="ko-KR" altLang="en-US" sz="1000" dirty="0"/>
              <a:t>국가</a:t>
            </a:r>
            <a:r>
              <a:rPr lang="en-US" altLang="ko-KR" sz="1000" dirty="0"/>
              <a:t>: ")</a:t>
            </a:r>
          </a:p>
          <a:p>
            <a:r>
              <a:rPr lang="en-US" altLang="ko-KR" sz="1000" dirty="0"/>
              <a:t>                                                .append(</a:t>
            </a:r>
            <a:r>
              <a:rPr lang="en-US" altLang="ko-KR" sz="1000" dirty="0" err="1"/>
              <a:t>attributes.getValue</a:t>
            </a:r>
            <a:r>
              <a:rPr lang="en-US" altLang="ko-KR" sz="1000" dirty="0"/>
              <a:t>("name"));</a:t>
            </a:r>
          </a:p>
          <a:p>
            <a:r>
              <a:rPr lang="en-US" altLang="ko-KR" sz="1000" dirty="0"/>
              <a:t>                                    }</a:t>
            </a:r>
          </a:p>
          <a:p>
            <a:r>
              <a:rPr lang="en-US" altLang="ko-KR" sz="1000" dirty="0"/>
              <a:t>                                    if (</a:t>
            </a:r>
            <a:r>
              <a:rPr lang="en-US" altLang="ko-KR" sz="1000" dirty="0" err="1"/>
              <a:t>inCountry</a:t>
            </a:r>
            <a:r>
              <a:rPr lang="en-US" altLang="ko-KR" sz="1000" dirty="0"/>
              <a:t> &amp;&amp; "</a:t>
            </a:r>
            <a:r>
              <a:rPr lang="en-US" altLang="ko-KR" sz="1000" dirty="0" err="1"/>
              <a:t>language".equals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qName</a:t>
            </a:r>
            <a:r>
              <a:rPr lang="en-US" altLang="ko-KR" sz="1000" dirty="0"/>
              <a:t>)) {</a:t>
            </a:r>
          </a:p>
          <a:p>
            <a:r>
              <a:rPr lang="en-US" altLang="ko-KR" sz="1000" dirty="0"/>
              <a:t>                                        </a:t>
            </a:r>
            <a:r>
              <a:rPr lang="en-US" altLang="ko-KR" sz="1000" dirty="0" err="1"/>
              <a:t>sb.append</a:t>
            </a:r>
            <a:r>
              <a:rPr lang="en-US" altLang="ko-KR" sz="1000" dirty="0"/>
              <a:t>("\n</a:t>
            </a:r>
            <a:r>
              <a:rPr lang="ko-KR" altLang="en-US" sz="1000" dirty="0"/>
              <a:t>언어</a:t>
            </a:r>
            <a:r>
              <a:rPr lang="en-US" altLang="ko-KR" sz="1000" dirty="0"/>
              <a:t>: ");</a:t>
            </a:r>
          </a:p>
          <a:p>
            <a:r>
              <a:rPr lang="en-US" altLang="ko-KR" sz="1000" dirty="0"/>
              <a:t>                                    }</a:t>
            </a:r>
          </a:p>
          <a:p>
            <a:r>
              <a:rPr lang="en-US" altLang="ko-KR" sz="1000" dirty="0"/>
              <a:t>                                    if (</a:t>
            </a:r>
            <a:r>
              <a:rPr lang="en-US" altLang="ko-KR" sz="1000" dirty="0" err="1"/>
              <a:t>inCountry</a:t>
            </a:r>
            <a:r>
              <a:rPr lang="en-US" altLang="ko-KR" sz="1000" dirty="0"/>
              <a:t> &amp;&amp; "</a:t>
            </a:r>
            <a:r>
              <a:rPr lang="en-US" altLang="ko-KR" sz="1000" dirty="0" err="1"/>
              <a:t>capital".equals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qName</a:t>
            </a:r>
            <a:r>
              <a:rPr lang="en-US" altLang="ko-KR" sz="1000" dirty="0"/>
              <a:t>)) {</a:t>
            </a:r>
          </a:p>
          <a:p>
            <a:r>
              <a:rPr lang="en-US" altLang="ko-KR" sz="1000" dirty="0"/>
              <a:t>                                        </a:t>
            </a:r>
            <a:r>
              <a:rPr lang="en-US" altLang="ko-KR" sz="1000" dirty="0" err="1"/>
              <a:t>sb.append</a:t>
            </a:r>
            <a:r>
              <a:rPr lang="en-US" altLang="ko-KR" sz="1000" dirty="0"/>
              <a:t>("\n</a:t>
            </a:r>
            <a:r>
              <a:rPr lang="ko-KR" altLang="en-US" sz="1000" dirty="0"/>
              <a:t>수도</a:t>
            </a:r>
            <a:r>
              <a:rPr lang="en-US" altLang="ko-KR" sz="1000" dirty="0"/>
              <a:t>: ")</a:t>
            </a:r>
          </a:p>
          <a:p>
            <a:r>
              <a:rPr lang="en-US" altLang="ko-KR" sz="1000" dirty="0"/>
              <a:t>                                                .append(</a:t>
            </a:r>
            <a:r>
              <a:rPr lang="en-US" altLang="ko-KR" sz="1000" dirty="0" err="1"/>
              <a:t>attributes.getValue</a:t>
            </a:r>
            <a:r>
              <a:rPr lang="en-US" altLang="ko-KR" sz="1000" dirty="0"/>
              <a:t>("city"));</a:t>
            </a:r>
          </a:p>
          <a:p>
            <a:r>
              <a:rPr lang="en-US" altLang="ko-KR" sz="1000" dirty="0"/>
              <a:t>                                    }</a:t>
            </a:r>
          </a:p>
          <a:p>
            <a:r>
              <a:rPr lang="en-US" altLang="ko-KR" sz="1000" dirty="0"/>
              <a:t>                                    if (</a:t>
            </a:r>
            <a:r>
              <a:rPr lang="en-US" altLang="ko-KR" sz="1000" dirty="0" err="1"/>
              <a:t>inCountry</a:t>
            </a:r>
            <a:r>
              <a:rPr lang="en-US" altLang="ko-KR" sz="1000" dirty="0"/>
              <a:t> &amp;&amp; "</a:t>
            </a:r>
            <a:r>
              <a:rPr lang="en-US" altLang="ko-KR" sz="1000" dirty="0" err="1"/>
              <a:t>currency".equals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qName</a:t>
            </a:r>
            <a:r>
              <a:rPr lang="en-US" altLang="ko-KR" sz="1000" dirty="0"/>
              <a:t>)) {</a:t>
            </a:r>
          </a:p>
          <a:p>
            <a:r>
              <a:rPr lang="en-US" altLang="ko-KR" sz="1000" dirty="0"/>
              <a:t>                                        </a:t>
            </a:r>
            <a:r>
              <a:rPr lang="en-US" altLang="ko-KR" sz="1000" dirty="0" err="1"/>
              <a:t>sb.append</a:t>
            </a:r>
            <a:r>
              <a:rPr lang="en-US" altLang="ko-KR" sz="1000" dirty="0"/>
              <a:t>("\n</a:t>
            </a:r>
            <a:r>
              <a:rPr lang="ko-KR" altLang="en-US" sz="1000" dirty="0"/>
              <a:t>통화</a:t>
            </a:r>
            <a:r>
              <a:rPr lang="en-US" altLang="ko-KR" sz="1000" dirty="0"/>
              <a:t>: ")</a:t>
            </a:r>
          </a:p>
          <a:p>
            <a:r>
              <a:rPr lang="en-US" altLang="ko-KR" sz="1000" dirty="0"/>
              <a:t>                                                .append(</a:t>
            </a:r>
            <a:r>
              <a:rPr lang="en-US" altLang="ko-KR" sz="1000" dirty="0" err="1"/>
              <a:t>attributes.getValue</a:t>
            </a:r>
            <a:r>
              <a:rPr lang="en-US" altLang="ko-KR" sz="1000" dirty="0"/>
              <a:t>("code"))</a:t>
            </a:r>
          </a:p>
          <a:p>
            <a:r>
              <a:rPr lang="en-US" altLang="ko-KR" sz="1000" dirty="0"/>
              <a:t>                                                .append(" ");</a:t>
            </a:r>
          </a:p>
          <a:p>
            <a:r>
              <a:rPr lang="en-US" altLang="ko-KR" sz="1000" dirty="0"/>
              <a:t>                                    }</a:t>
            </a:r>
          </a:p>
          <a:p>
            <a:r>
              <a:rPr lang="en-US" altLang="ko-KR" sz="1000" dirty="0"/>
              <a:t>                            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                    @Override</a:t>
            </a:r>
          </a:p>
          <a:p>
            <a:r>
              <a:rPr lang="en-US" altLang="ko-KR" sz="1000" dirty="0"/>
              <a:t>                                public void characters(char[] </a:t>
            </a:r>
            <a:r>
              <a:rPr lang="en-US" altLang="ko-KR" sz="1000" dirty="0" err="1"/>
              <a:t>ch</a:t>
            </a:r>
            <a:r>
              <a:rPr lang="en-US" altLang="ko-KR" sz="1000" dirty="0"/>
              <a:t>, int start, int length) {</a:t>
            </a:r>
          </a:p>
          <a:p>
            <a:r>
              <a:rPr lang="en-US" altLang="ko-KR" sz="1000" dirty="0"/>
              <a:t>                                    if (</a:t>
            </a:r>
            <a:r>
              <a:rPr lang="en-US" altLang="ko-KR" sz="1000" dirty="0" err="1"/>
              <a:t>inCountry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                            </a:t>
            </a:r>
            <a:r>
              <a:rPr lang="en-US" altLang="ko-KR" sz="1000" dirty="0" err="1"/>
              <a:t>sb.append</a:t>
            </a:r>
            <a:r>
              <a:rPr lang="en-US" altLang="ko-KR" sz="1000" dirty="0"/>
              <a:t>(new String(</a:t>
            </a:r>
            <a:r>
              <a:rPr lang="en-US" altLang="ko-KR" sz="1000" dirty="0" err="1"/>
              <a:t>ch</a:t>
            </a:r>
            <a:r>
              <a:rPr lang="en-US" altLang="ko-KR" sz="1000" dirty="0"/>
              <a:t>, start, length).trim());</a:t>
            </a:r>
          </a:p>
          <a:p>
            <a:r>
              <a:rPr lang="en-US" altLang="ko-KR" sz="1000" dirty="0"/>
              <a:t>                                    }</a:t>
            </a:r>
          </a:p>
          <a:p>
            <a:r>
              <a:rPr lang="en-US" altLang="ko-KR" sz="1000" dirty="0"/>
              <a:t>                            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                    @Override</a:t>
            </a:r>
          </a:p>
          <a:p>
            <a:r>
              <a:rPr lang="en-US" altLang="ko-KR" sz="1000" dirty="0"/>
              <a:t>                                public void </a:t>
            </a:r>
            <a:r>
              <a:rPr lang="en-US" altLang="ko-KR" sz="1000" dirty="0" err="1"/>
              <a:t>endElement</a:t>
            </a:r>
            <a:r>
              <a:rPr lang="en-US" altLang="ko-KR" sz="1000" dirty="0"/>
              <a:t>(String </a:t>
            </a:r>
            <a:r>
              <a:rPr lang="en-US" altLang="ko-KR" sz="1000" dirty="0" err="1"/>
              <a:t>uri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localName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                                           String </a:t>
            </a:r>
            <a:r>
              <a:rPr lang="en-US" altLang="ko-KR" sz="1000" dirty="0" err="1"/>
              <a:t>qName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                            if ("</a:t>
            </a:r>
            <a:r>
              <a:rPr lang="en-US" altLang="ko-KR" sz="1000" dirty="0" err="1"/>
              <a:t>country".equals</a:t>
            </a:r>
            <a:r>
              <a:rPr lang="en-US" altLang="ko-KR" sz="1000" dirty="0"/>
              <a:t>(</a:t>
            </a:r>
            <a:r>
              <a:rPr lang="en-US" altLang="ko-KR" sz="1000" dirty="0" err="1"/>
              <a:t>qName</a:t>
            </a:r>
            <a:r>
              <a:rPr lang="en-US" altLang="ko-KR" sz="1000" dirty="0"/>
              <a:t>)) {</a:t>
            </a:r>
          </a:p>
          <a:p>
            <a:r>
              <a:rPr lang="en-US" altLang="ko-KR" sz="1000" dirty="0"/>
              <a:t>                                        </a:t>
            </a:r>
            <a:r>
              <a:rPr lang="en-US" altLang="ko-KR" sz="1000" dirty="0" err="1"/>
              <a:t>data.add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sb.toString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                                    </a:t>
            </a:r>
            <a:r>
              <a:rPr lang="en-US" altLang="ko-KR" sz="1000" dirty="0" err="1"/>
              <a:t>inCountry</a:t>
            </a:r>
            <a:r>
              <a:rPr lang="en-US" altLang="ko-KR" sz="1000" dirty="0"/>
              <a:t> = false;</a:t>
            </a:r>
          </a:p>
          <a:p>
            <a:r>
              <a:rPr lang="en-US" altLang="ko-KR" sz="1000" dirty="0"/>
              <a:t>                                    }</a:t>
            </a:r>
          </a:p>
          <a:p>
            <a:r>
              <a:rPr lang="en-US" altLang="ko-KR" sz="1000" dirty="0"/>
              <a:t>                                }</a:t>
            </a:r>
          </a:p>
          <a:p>
            <a:r>
              <a:rPr lang="en-US" altLang="ko-KR" sz="1000" dirty="0"/>
              <a:t>                            });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505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3307</Words>
  <Application>Microsoft Office PowerPoint</Application>
  <PresentationFormat>와이드스크린</PresentationFormat>
  <Paragraphs>456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2301127_이규빈</vt:lpstr>
      <vt:lpstr>MainActivity</vt:lpstr>
      <vt:lpstr>PowerPoint 프레젠테이션</vt:lpstr>
      <vt:lpstr>DOMFragment</vt:lpstr>
      <vt:lpstr>PowerPoint 프레젠테이션</vt:lpstr>
      <vt:lpstr>PULLFragment</vt:lpstr>
      <vt:lpstr>PowerPoint 프레젠테이션</vt:lpstr>
      <vt:lpstr>SAXFragment</vt:lpstr>
      <vt:lpstr>PowerPoint 프레젠테이션</vt:lpstr>
      <vt:lpstr>PowerPoint 프레젠테이션</vt:lpstr>
      <vt:lpstr>SourceFragment</vt:lpstr>
      <vt:lpstr>PowerPoint 프레젠테이션</vt:lpstr>
      <vt:lpstr>activity_main</vt:lpstr>
      <vt:lpstr>PowerPoint 프레젠테이션</vt:lpstr>
      <vt:lpstr>Fragment_source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2301127_이규빈</dc:title>
  <dc:creator>규빈 이</dc:creator>
  <cp:lastModifiedBy>규빈 이</cp:lastModifiedBy>
  <cp:revision>2</cp:revision>
  <dcterms:created xsi:type="dcterms:W3CDTF">2025-05-27T16:20:02Z</dcterms:created>
  <dcterms:modified xsi:type="dcterms:W3CDTF">2025-05-27T16:41:22Z</dcterms:modified>
</cp:coreProperties>
</file>