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58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9B"/>
    <a:srgbClr val="E4007E"/>
    <a:srgbClr val="FFF8E6"/>
    <a:srgbClr val="F4F4F4"/>
    <a:srgbClr val="E9E7EA"/>
    <a:srgbClr val="1B5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>
        <p:scale>
          <a:sx n="66" d="100"/>
          <a:sy n="66" d="100"/>
        </p:scale>
        <p:origin x="1794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15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5235828" y="6485018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FFF8E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149078" y="542297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003F9B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104" y="956166"/>
            <a:ext cx="7460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앱 프로그래밍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(2)</a:t>
            </a:r>
          </a:p>
          <a:p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5</a:t>
            </a:r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주차 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Report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  <a:cs typeface="Pretendard Variable Thin" panose="020000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04" y="6257205"/>
            <a:ext cx="3427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김진용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소프트웨어융합과 코딩전공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2301111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83" y="601256"/>
            <a:ext cx="3277417" cy="4095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6" y="1478798"/>
            <a:ext cx="7423649" cy="5626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644" y="2871053"/>
            <a:ext cx="996602" cy="193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9" y="3549781"/>
            <a:ext cx="4919758" cy="4590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6001946"/>
            <a:ext cx="1468583" cy="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8A47AE-3C25-B9BC-8441-EFD3A7AC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654418-2C38-1606-E233-994CEBC89DF6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BE1568-2E40-2F40-0DA9-1CBBAB52A57D}"/>
              </a:ext>
            </a:extLst>
          </p:cNvPr>
          <p:cNvSpPr txBox="1"/>
          <p:nvPr/>
        </p:nvSpPr>
        <p:spPr>
          <a:xfrm>
            <a:off x="473234" y="0"/>
            <a:ext cx="3017686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DOMParser.java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4E46F-47F4-6682-1624-05BDFD113638}"/>
              </a:ext>
            </a:extLst>
          </p:cNvPr>
          <p:cNvSpPr txBox="1"/>
          <p:nvPr/>
        </p:nvSpPr>
        <p:spPr>
          <a:xfrm>
            <a:off x="493274" y="508665"/>
            <a:ext cx="560272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org.w3c.dom.Document;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org.w3c.dom.Element;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org.w3c.dom.Node;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org.w3c.dom.NodeList;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org.xml.sax.SAXException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java.io.ByteArrayInputStream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java.nio.charset.StandardCharsets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javax.xml.parsers.DocumentBuilder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javax.xml.parsers.DocumentBuilderFactory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javax.xml.parsers.ParserConfigurationException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DOMParser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DOMParser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parsing1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makeDOM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nodeList.getLength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nodeList.item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node.getNodeType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ELEMENT_NODE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E2091-C14D-AD1B-BAC1-A4513B448812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18F6F-1E99-FBA2-15F1-075F989CA9A2}"/>
              </a:ext>
            </a:extLst>
          </p:cNvPr>
          <p:cNvSpPr txBox="1"/>
          <p:nvPr/>
        </p:nvSpPr>
        <p:spPr>
          <a:xfrm>
            <a:off x="6116040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element.getAttribute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name1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getTextContent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age1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getTextContent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"ID 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name1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age1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makeDOM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RuntimeException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ByteArrayInputStream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xml.getBytes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(StandardCharsets.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UTF_8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DocumentBuilderFactory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factory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DocumentBuilderFactory.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newInstance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factory.newDocumentBuilder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builder.parse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ParserConfigurationException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SAXException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RuntimeException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4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EA5D3-41BC-8A81-5950-BCF137A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0958DC4-C653-7C00-8C3A-A562BD6C6D22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9845D5-3C74-FC38-016A-C7E0079A18DC}"/>
              </a:ext>
            </a:extLst>
          </p:cNvPr>
          <p:cNvSpPr txBox="1"/>
          <p:nvPr/>
        </p:nvSpPr>
        <p:spPr>
          <a:xfrm>
            <a:off x="493271" y="0"/>
            <a:ext cx="4801539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DOMParser.java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88196-524B-90E6-499F-5D99FE9FC275}"/>
              </a:ext>
            </a:extLst>
          </p:cNvPr>
          <p:cNvSpPr txBox="1"/>
          <p:nvPr/>
        </p:nvSpPr>
        <p:spPr>
          <a:xfrm>
            <a:off x="493274" y="508665"/>
            <a:ext cx="56027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parsingPersonList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makeDOM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nodeList.getLength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nodeList.item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element.getAttribute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getTextContent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getTextContent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4A07A-C7BB-10EF-E691-CBAA45231B83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81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F34D5-F89D-A45D-F7D4-5ACE6FB4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630A85-223A-CA7B-F6D8-A079634626CC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F099D4-7162-7135-55AF-5FCE5E016A01}"/>
              </a:ext>
            </a:extLst>
          </p:cNvPr>
          <p:cNvSpPr txBox="1"/>
          <p:nvPr/>
        </p:nvSpPr>
        <p:spPr>
          <a:xfrm>
            <a:off x="465220" y="0"/>
            <a:ext cx="3839193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ParserFragment.java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C763E-98D7-9E43-126A-3BA4A0697F11}"/>
              </a:ext>
            </a:extLst>
          </p:cNvPr>
          <p:cNvSpPr txBox="1"/>
          <p:nvPr/>
        </p:nvSpPr>
        <p:spPr>
          <a:xfrm>
            <a:off x="493274" y="508665"/>
            <a:ext cx="560272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activity.getApplication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624F9-483E-D058-F768-1A58027EB034}"/>
              </a:ext>
            </a:extLst>
          </p:cNvPr>
          <p:cNvSpPr txBox="1"/>
          <p:nvPr/>
        </p:nvSpPr>
        <p:spPr>
          <a:xfrm>
            <a:off x="6095999" y="508664"/>
            <a:ext cx="560272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listview_fragment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onViewCreated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app.getXml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xml.trim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"XML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없습니다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DOMParser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DOMParser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parser.parsingPersonList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A515-A063-0090-FE26-D6E4C63ED172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38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776DE-2512-EB19-E435-4E7C5CA7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ABFF52-0FCE-80FB-E864-6512C9D68908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EA3038-C343-A786-1187-4786FE7E0982}"/>
              </a:ext>
            </a:extLst>
          </p:cNvPr>
          <p:cNvSpPr txBox="1"/>
          <p:nvPr/>
        </p:nvSpPr>
        <p:spPr>
          <a:xfrm>
            <a:off x="493272" y="0"/>
            <a:ext cx="3888885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SourceFragment.java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6D55B-012D-C921-337A-5B889A932ECE}"/>
              </a:ext>
            </a:extLst>
          </p:cNvPr>
          <p:cNvSpPr txBox="1"/>
          <p:nvPr/>
        </p:nvSpPr>
        <p:spPr>
          <a:xfrm>
            <a:off x="493274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android.os.Looper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java.util.concurrent.ExecutionException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activity.getApplication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71C7A-66BB-9B74-B6B7-F1DDDFCE05AC}"/>
              </a:ext>
            </a:extLst>
          </p:cNvPr>
          <p:cNvSpPr txBox="1"/>
          <p:nvPr/>
        </p:nvSpPr>
        <p:spPr>
          <a:xfrm>
            <a:off x="6095999" y="508664"/>
            <a:ext cx="560272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newInstance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args.putInt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fragment.setArguments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Looper.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getMainLooper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what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obj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실패함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source_fragment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6DFEA-63E8-C9DA-24F9-5B2F5F764C38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32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E6707-9B7A-DA29-DEC9-86C8D43F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8A5F9D-1991-C19A-EF19-293B5FB98EA8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379ECC-2006-4881-F8DE-FB89BB1B59B6}"/>
              </a:ext>
            </a:extLst>
          </p:cNvPr>
          <p:cNvSpPr txBox="1"/>
          <p:nvPr/>
        </p:nvSpPr>
        <p:spPr>
          <a:xfrm>
            <a:off x="493272" y="0"/>
            <a:ext cx="3888885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SourceFragment.java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8CE06-BD99-849C-998C-570FECEAF663}"/>
              </a:ext>
            </a:extLst>
          </p:cNvPr>
          <p:cNvSpPr txBox="1"/>
          <p:nvPr/>
        </p:nvSpPr>
        <p:spPr>
          <a:xfrm>
            <a:off x="493274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onViewCreated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ReadRaw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readRaw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ReadRaw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readRaw.getXML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thread.start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thread.join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thread.getResult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InterruptedException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task.execute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ExecutionException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|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InterruptedException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8E6D-3F82-D862-8AF6-88EC17BB2DD4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14/23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62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23311-613E-285F-2A8D-ED16AAB6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A24F72-0BE6-0E7C-0A0F-22BDDF152332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74F283-AD0E-4F6C-8FB8-657181B086C9}"/>
              </a:ext>
            </a:extLst>
          </p:cNvPr>
          <p:cNvSpPr txBox="1"/>
          <p:nvPr/>
        </p:nvSpPr>
        <p:spPr>
          <a:xfrm>
            <a:off x="493272" y="0"/>
            <a:ext cx="2196948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Person.java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71DE9-6530-8634-7B0A-B113D995D186}"/>
              </a:ext>
            </a:extLst>
          </p:cNvPr>
          <p:cNvSpPr txBox="1"/>
          <p:nvPr/>
        </p:nvSpPr>
        <p:spPr>
          <a:xfrm>
            <a:off x="493274" y="508665"/>
            <a:ext cx="56027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id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74AB-DC42-2A1C-1C93-174DCBDF109E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91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98CD99-E641-E1E5-1D45-3226B2A2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923F63-FDC3-83E3-12E6-1457AB65E9F7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5A03B2-612E-F52F-1303-A152E508C947}"/>
              </a:ext>
            </a:extLst>
          </p:cNvPr>
          <p:cNvSpPr txBox="1"/>
          <p:nvPr/>
        </p:nvSpPr>
        <p:spPr>
          <a:xfrm>
            <a:off x="493272" y="0"/>
            <a:ext cx="3624134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PersonAdapter.java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42FB2-CF3A-0EF2-0A21-1E00D6825DF3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android.widget.BaseAdapter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BaseAdapter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people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people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people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people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people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people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getItemId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B572B-C718-F076-7DF3-58215D488B3F}"/>
              </a:ext>
            </a:extLst>
          </p:cNvPr>
          <p:cNvSpPr txBox="1"/>
          <p:nvPr/>
        </p:nvSpPr>
        <p:spPr>
          <a:xfrm>
            <a:off x="6095999" y="508664"/>
            <a:ext cx="56027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list_item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text_id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people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textId.setText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"ID: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person.getId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textName.setText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person.getName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textAge.setText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person.getAge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5B44C-5A82-0CBE-BE99-B5F2C8B0F83F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6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5EFBF-49ED-FE56-6C07-AE75B0A3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3C52FA-559D-2EE4-0F49-A7D470DF0F73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532F44-E403-1C72-A36E-C9C28CD9DA82}"/>
              </a:ext>
            </a:extLst>
          </p:cNvPr>
          <p:cNvSpPr txBox="1"/>
          <p:nvPr/>
        </p:nvSpPr>
        <p:spPr>
          <a:xfrm>
            <a:off x="493272" y="0"/>
            <a:ext cx="2610523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ReadRaw.java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E1E3B-B542-3D20-E347-9F8AB008D737}"/>
              </a:ext>
            </a:extLst>
          </p:cNvPr>
          <p:cNvSpPr txBox="1"/>
          <p:nvPr/>
        </p:nvSpPr>
        <p:spPr>
          <a:xfrm>
            <a:off x="493274" y="508665"/>
            <a:ext cx="560272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ReadRaw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ReadRaw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.getResources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openRawResource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R.raw.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reader.readLine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8DB26-9DB4-3618-EB4B-61177B1B9A3E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17/23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E58D2-9E89-BFB1-9F3C-05316B102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E9F6E-716C-3B35-4372-FA7F90A4F461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6B6AA1-262E-56F7-F431-AB037D1DC908}"/>
              </a:ext>
            </a:extLst>
          </p:cNvPr>
          <p:cNvSpPr txBox="1"/>
          <p:nvPr/>
        </p:nvSpPr>
        <p:spPr>
          <a:xfrm>
            <a:off x="493272" y="0"/>
            <a:ext cx="457509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DownloadAsyncTask.java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363B7-1FD9-FD09-CD1A-B329FB2D7B25}"/>
              </a:ext>
            </a:extLst>
          </p:cNvPr>
          <p:cNvSpPr txBox="1"/>
          <p:nvPr/>
        </p:nvSpPr>
        <p:spPr>
          <a:xfrm>
            <a:off x="493274" y="508665"/>
            <a:ext cx="560272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onPreExecute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.onPreExecute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doInBackground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...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URL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url.openConnection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connection.setConnectTimeout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connection.setReadTimeout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0FF22-9377-D2CE-4C5D-7B9458B17835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6D4C9-442E-B825-FA65-4EDCDF68E917}"/>
              </a:ext>
            </a:extLst>
          </p:cNvPr>
          <p:cNvSpPr txBox="1"/>
          <p:nvPr/>
        </p:nvSpPr>
        <p:spPr>
          <a:xfrm>
            <a:off x="6095998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connection.setRequestMethod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"GET"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connection.setDoInput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connection.setDoOutput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connection.getResponseCode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HTTP_OK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connection.getInputStream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reader.readLine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connection.disconnect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publishProgress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"Network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연결이 안됨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publishProgress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onProgressUpdate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...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8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258B5-2A6A-7B38-5168-398E014F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9EB6BF-DF99-E503-C300-5607241CF34B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DF5904-5C86-30CD-8A8C-7E8E9B68A0AF}"/>
              </a:ext>
            </a:extLst>
          </p:cNvPr>
          <p:cNvSpPr txBox="1"/>
          <p:nvPr/>
        </p:nvSpPr>
        <p:spPr>
          <a:xfrm>
            <a:off x="493272" y="0"/>
            <a:ext cx="457509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DownloadAsyncTask.java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841B1-6961-8348-B302-EA23FF2968DA}"/>
              </a:ext>
            </a:extLst>
          </p:cNvPr>
          <p:cNvSpPr txBox="1"/>
          <p:nvPr/>
        </p:nvSpPr>
        <p:spPr>
          <a:xfrm>
            <a:off x="493274" y="508665"/>
            <a:ext cx="56027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onPostExecute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.onPostExecute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CC205-C83E-B6EB-3E38-5AB618FC2C51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3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74" y="508665"/>
            <a:ext cx="560272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="http://schemas.android.com/apk/res-auto"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style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style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:elevation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="4dp"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:tabGravity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:tabMode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fixed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&lt;androidx.viewpager2.widget.ViewPager2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8091-3E33-BF30-B3EF-EAD265F16E63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92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A651D-0D13-0CBD-A67C-8D07B14BA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BF2FA1-BE8D-3B00-C58F-D1E707BA6EB3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557052-FEA3-E62C-6EC4-543F5D97560B}"/>
              </a:ext>
            </a:extLst>
          </p:cNvPr>
          <p:cNvSpPr txBox="1"/>
          <p:nvPr/>
        </p:nvSpPr>
        <p:spPr>
          <a:xfrm>
            <a:off x="493272" y="0"/>
            <a:ext cx="396986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DownloadThread.java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24D68-136A-9BFA-A89F-2FD66D65EAC3}"/>
              </a:ext>
            </a:extLst>
          </p:cNvPr>
          <p:cNvSpPr txBox="1"/>
          <p:nvPr/>
        </p:nvSpPr>
        <p:spPr>
          <a:xfrm>
            <a:off x="493274" y="508665"/>
            <a:ext cx="560272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StringBuffer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URL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url.openConnection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connection.setConnectTimeout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connection.setRequestMethod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"GET"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2A3EF-8D45-E867-4A09-3964C0983141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83EE5-556A-49D3-66F0-AC35E0215D26}"/>
              </a:ext>
            </a:extLst>
          </p:cNvPr>
          <p:cNvSpPr txBox="1"/>
          <p:nvPr/>
        </p:nvSpPr>
        <p:spPr>
          <a:xfrm>
            <a:off x="6096000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connection.setReadTimeout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connection.setDoInput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connection.setDoOutput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connection.getResponseCode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HTTP_OK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connection.getInputStream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reader.readLine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reader.close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streamReader.close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connection.disconnect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.post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Runnable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"Network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연결이 안됨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.post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Runnable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5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201A2-92E1-8E4E-6A67-DD0AE6B7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D530D1-2618-4EA1-1993-FE4368FC89FF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3FE826-2069-8D16-B84D-22ACC13A4A1F}"/>
              </a:ext>
            </a:extLst>
          </p:cNvPr>
          <p:cNvSpPr txBox="1"/>
          <p:nvPr/>
        </p:nvSpPr>
        <p:spPr>
          <a:xfrm>
            <a:off x="493272" y="0"/>
            <a:ext cx="396986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DownloadThread.java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750DA-35AC-52B2-0E4A-F67253FE4C7E}"/>
              </a:ext>
            </a:extLst>
          </p:cNvPr>
          <p:cNvSpPr txBox="1"/>
          <p:nvPr/>
        </p:nvSpPr>
        <p:spPr>
          <a:xfrm>
            <a:off x="493274" y="508665"/>
            <a:ext cx="560272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B2F3E-5CEE-61C2-59F4-0258F8B4D42B}"/>
              </a:ext>
            </a:extLst>
          </p:cNvPr>
          <p:cNvSpPr txBox="1"/>
          <p:nvPr/>
        </p:nvSpPr>
        <p:spPr>
          <a:xfrm>
            <a:off x="10936179" y="1393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03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주-PPT-Source">
            <a:hlinkClick r:id="" action="ppaction://media"/>
            <a:extLst>
              <a:ext uri="{FF2B5EF4-FFF2-40B4-BE49-F238E27FC236}">
                <a16:creationId xmlns:a16="http://schemas.microsoft.com/office/drawing/2014/main" id="{510F5305-E579-C12B-20AF-821A54A3A0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8158" y="2407826"/>
            <a:ext cx="1915677" cy="4044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/>
          <p:cNvGrpSpPr/>
          <p:nvPr/>
        </p:nvGrpSpPr>
        <p:grpSpPr>
          <a:xfrm>
            <a:off x="549847" y="200183"/>
            <a:ext cx="11160702" cy="510519"/>
            <a:chOff x="544944" y="200183"/>
            <a:chExt cx="11160702" cy="5105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44" y="200183"/>
              <a:ext cx="1468582" cy="5105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23059" y="283476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22/23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1585" y="1041899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실행화면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562" y="1099793"/>
            <a:ext cx="5139768" cy="90716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2" y="974936"/>
            <a:ext cx="5862572" cy="91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54267" y="283476"/>
            <a:ext cx="7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F9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23/23</a:t>
            </a:r>
            <a:endParaRPr lang="ko-KR" altLang="en-US" dirty="0">
              <a:solidFill>
                <a:srgbClr val="003F9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7" y="200183"/>
            <a:ext cx="1468800" cy="5103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883" y="2038350"/>
            <a:ext cx="9546572" cy="498546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636727" y="1326155"/>
            <a:ext cx="6288004" cy="2683649"/>
            <a:chOff x="7120889" y="1498600"/>
            <a:chExt cx="6288004" cy="2683649"/>
          </a:xfrm>
        </p:grpSpPr>
        <p:sp>
          <p:nvSpPr>
            <p:cNvPr id="9" name="TextBox 8"/>
            <p:cNvSpPr txBox="1"/>
            <p:nvPr/>
          </p:nvSpPr>
          <p:spPr>
            <a:xfrm>
              <a:off x="7120889" y="1498600"/>
              <a:ext cx="1879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003F9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1400" b="1" dirty="0">
                <a:solidFill>
                  <a:srgbClr val="003F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0890" y="1935480"/>
              <a:ext cx="628800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수업 때 했던 내용과 다르게 </a:t>
              </a:r>
              <a:r>
                <a:rPr lang="en-US" altLang="ko-KR" sz="2000" dirty="0" err="1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ViewPager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구현하려고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하니 구현 방법이 달라 자료를 찾고 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Chat GPT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사용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하며 노력해보았으나 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Raw 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폴더 방식만 구현이 되었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 err="1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으며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어떤 방법으로 동작하는지 몰라 중도 포기하게 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되었습니다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3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2D56B-6998-B301-E2FA-F59BDE83D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47C81-C53B-89E7-B728-A41EB466F6C4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4F2E31-140E-47E5-6DEA-CD0AC2507AD4}"/>
              </a:ext>
            </a:extLst>
          </p:cNvPr>
          <p:cNvSpPr txBox="1"/>
          <p:nvPr/>
        </p:nvSpPr>
        <p:spPr>
          <a:xfrm>
            <a:off x="493272" y="0"/>
            <a:ext cx="4374563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Listview_fragment.xml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8534E-FA9D-D2F0-7A94-4DC49ECC1111}"/>
              </a:ext>
            </a:extLst>
          </p:cNvPr>
          <p:cNvSpPr txBox="1"/>
          <p:nvPr/>
        </p:nvSpPr>
        <p:spPr>
          <a:xfrm>
            <a:off x="493274" y="508665"/>
            <a:ext cx="56027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:divider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android:color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darker_gray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:dividerHeight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="1dp"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5B715-5C29-59E2-87D0-734C92AE41CF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5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A4E925-191B-6288-60F2-1C85F63A2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5F4EF2-088E-5126-3A85-35AFDECCDA6D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BA06B8-13E9-06F4-20DA-8AB0FE1B2D8A}"/>
              </a:ext>
            </a:extLst>
          </p:cNvPr>
          <p:cNvSpPr txBox="1"/>
          <p:nvPr/>
        </p:nvSpPr>
        <p:spPr>
          <a:xfrm>
            <a:off x="493272" y="0"/>
            <a:ext cx="390465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Source_fragment.xml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7C95B-197D-8520-5498-2138B0879B0E}"/>
              </a:ext>
            </a:extLst>
          </p:cNvPr>
          <p:cNvSpPr txBox="1"/>
          <p:nvPr/>
        </p:nvSpPr>
        <p:spPr>
          <a:xfrm>
            <a:off x="493274" y="508665"/>
            <a:ext cx="5602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AAF73-3DD1-33C4-BCD0-F6F926DB61E5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9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24EEC-2E37-CBCA-F39A-1335C049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98DC89-ED0B-6F9F-057A-A386CE3BF5CA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D1204B-1ED9-B8F9-E111-B5C5F25E18EC}"/>
              </a:ext>
            </a:extLst>
          </p:cNvPr>
          <p:cNvSpPr txBox="1"/>
          <p:nvPr/>
        </p:nvSpPr>
        <p:spPr>
          <a:xfrm>
            <a:off x="493272" y="0"/>
            <a:ext cx="1901483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Menu.xml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E63BC-BD06-8125-F5BE-9DC74776E479}"/>
              </a:ext>
            </a:extLst>
          </p:cNvPr>
          <p:cNvSpPr txBox="1"/>
          <p:nvPr/>
        </p:nvSpPr>
        <p:spPr>
          <a:xfrm>
            <a:off x="493274" y="508665"/>
            <a:ext cx="560272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:checkableBehavior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single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Raw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="Assets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/item3"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WebSite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/item4"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WebSite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/item5"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WebSite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Runnable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4057E-B420-8F01-5D8C-72298CE33BDA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81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2E8F7-1CC5-C9BB-B41C-E906E9818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4DAD59-B9F5-B941-19C4-4788D9238958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27F44B-8D45-EAF9-3204-A94AA2ED106D}"/>
              </a:ext>
            </a:extLst>
          </p:cNvPr>
          <p:cNvSpPr txBox="1"/>
          <p:nvPr/>
        </p:nvSpPr>
        <p:spPr>
          <a:xfrm>
            <a:off x="493272" y="0"/>
            <a:ext cx="1824538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Style.xml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687F3-9207-438F-1C65-F834F2C56CB7}"/>
              </a:ext>
            </a:extLst>
          </p:cNvPr>
          <p:cNvSpPr txBox="1"/>
          <p:nvPr/>
        </p:nvSpPr>
        <p:spPr>
          <a:xfrm>
            <a:off x="493274" y="508665"/>
            <a:ext cx="56027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style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Widget.Design.TabLayout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@drawable/tab_select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&lt;/item&gt;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tabIndicatorHeight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4dp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tabSelectedTextColor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@color/white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@color/purple_700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&lt;/item&gt;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style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34FEC-9C48-58B9-7AB1-673E56539917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8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C9599-5544-A2C5-3927-AE73B8BF4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DC78E6-508F-5EEB-3F5A-9672B950C1DA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148477-5335-628B-EA44-4DFA672FF516}"/>
              </a:ext>
            </a:extLst>
          </p:cNvPr>
          <p:cNvSpPr txBox="1"/>
          <p:nvPr/>
        </p:nvSpPr>
        <p:spPr>
          <a:xfrm>
            <a:off x="493271" y="0"/>
            <a:ext cx="4801539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CDD0A-685D-72E6-917D-CF98D27EB2CA}"/>
              </a:ext>
            </a:extLst>
          </p:cNvPr>
          <p:cNvSpPr txBox="1"/>
          <p:nvPr/>
        </p:nvSpPr>
        <p:spPr>
          <a:xfrm>
            <a:off x="493274" y="508665"/>
            <a:ext cx="560272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androidx.viewpager2.adapter.FragmentStateAdapter;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androidx.viewpager2.widget.ViewPager2;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com.google.android.material.tabs.TabLayoutMediator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ViewPager2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R.id.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6D9C0-CC29-E1BC-0295-757C25F535A5}"/>
              </a:ext>
            </a:extLst>
          </p:cNvPr>
          <p:cNvSpPr txBox="1"/>
          <p:nvPr/>
        </p:nvSpPr>
        <p:spPr>
          <a:xfrm>
            <a:off x="6095999" y="508664"/>
            <a:ext cx="560272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TabLayoutMediator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viewPager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"DOM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Parsing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attach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FragmentStateAdapter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getApplicationContext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your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logic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CA95-999B-AA28-0236-E36E28573B4B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5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231551-F530-26C0-F775-11EDD205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9656BE-3D35-BF80-0635-57C3C6316617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3A9325-C714-6011-9AAB-DE3F7E46F9ED}"/>
              </a:ext>
            </a:extLst>
          </p:cNvPr>
          <p:cNvSpPr txBox="1"/>
          <p:nvPr/>
        </p:nvSpPr>
        <p:spPr>
          <a:xfrm>
            <a:off x="493272" y="0"/>
            <a:ext cx="329942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5E8E3-FBBB-F873-8070-775B0F0F5112}"/>
              </a:ext>
            </a:extLst>
          </p:cNvPr>
          <p:cNvSpPr txBox="1"/>
          <p:nvPr/>
        </p:nvSpPr>
        <p:spPr>
          <a:xfrm>
            <a:off x="493274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getItemCount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onCreateOptionsMenu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getMenuInflater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R.menu.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onOptionsItemSelected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item.getItemId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item.setChecked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42B99-C71D-51EA-97D8-76E5F50E5F01}"/>
              </a:ext>
            </a:extLst>
          </p:cNvPr>
          <p:cNvSpPr txBox="1"/>
          <p:nvPr/>
        </p:nvSpPr>
        <p:spPr>
          <a:xfrm>
            <a:off x="6095999" y="508664"/>
            <a:ext cx="56027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.selectTab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.getTabAt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.selectTab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.getTabAt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B8563-E5A8-3574-4FC9-FBA80B6A763D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0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F2EF2-5718-CC5D-CF7D-5C659D07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5ED186-481F-6988-2613-D854CA0BC74B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7DDD47-CAAC-3C8B-C767-143CB6F59EB8}"/>
              </a:ext>
            </a:extLst>
          </p:cNvPr>
          <p:cNvSpPr txBox="1"/>
          <p:nvPr/>
        </p:nvSpPr>
        <p:spPr>
          <a:xfrm>
            <a:off x="493272" y="0"/>
            <a:ext cx="3568862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MyApplication.java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425B6-C21F-E20D-85C2-BD3BB1C2BEA4}"/>
              </a:ext>
            </a:extLst>
          </p:cNvPr>
          <p:cNvSpPr txBox="1"/>
          <p:nvPr/>
        </p:nvSpPr>
        <p:spPr>
          <a:xfrm>
            <a:off x="493274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com.example.week5;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"http://25.20.171.99:8081"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company.xml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laptops.xml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university.xml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setXml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xml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index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index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CABAB-0AFB-8FCA-A48D-FD3B30C2FFA7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9/23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98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5283</Words>
  <Application>Microsoft Office PowerPoint</Application>
  <PresentationFormat>와이드스크린</PresentationFormat>
  <Paragraphs>80</Paragraphs>
  <Slides>23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 Unicode MS</vt:lpstr>
      <vt:lpstr>Noto Sans CJK KR Light</vt:lpstr>
      <vt:lpstr>나눔스퀘어</vt:lpstr>
      <vt:lpstr>나눔스퀘어 ExtraBold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kbu</dc:creator>
  <cp:lastModifiedBy>김진용</cp:lastModifiedBy>
  <cp:revision>59</cp:revision>
  <dcterms:created xsi:type="dcterms:W3CDTF">2025-02-12T06:04:38Z</dcterms:created>
  <dcterms:modified xsi:type="dcterms:W3CDTF">2025-04-08T12:34:33Z</dcterms:modified>
</cp:coreProperties>
</file>