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A069A-9936-4619-9EE5-35AB18C7A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DE014E-2341-4D6E-B598-FA0AAED7A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D31E1-DCAB-4F58-AC8D-44D3A9FB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9E2D60-C4A4-42D4-864E-F98A6870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7A59A-AEE2-47B4-80C3-01456CD8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2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25074-4AED-41BB-91C0-7C06F3C4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1A492-4393-4205-95A0-927ECA6EB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FD1C6-35A3-4249-B3A6-87384C34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397D1-C55E-4E13-8242-3F5289EE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53F62-1A08-4DFC-A297-24D35415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2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5EA465-4ED6-46DA-86A0-0707C92ED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6377F0-D613-4BCE-9E7F-AA9B5C697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E2B53-7CAE-4000-BFD2-AC6BD258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22089-2655-4C04-B86B-4EAEE426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4162E-386D-4E3E-9E16-39820F77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19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3EBF6-4A87-49E4-84E1-C3DC7417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345068-47D1-4B66-A3A9-6F78A4CA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8701F-0807-4827-8DE8-57544DA5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96814B-42AA-490B-9D9A-4BB14F96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281F5-628C-4F52-B975-451F6F75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69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A7A02-3275-4D15-931E-94F88886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86650C-F139-42D8-B25F-C535B8DF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FD3193-22C0-4AC2-90B1-62B1E873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A1EAB-5FDF-42F1-817F-A49751F9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96F540-0BEB-4C9F-A5E6-E3A7E8E3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2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7A2A-0DA0-429D-98D2-BC03074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01F7D-047F-4798-A98C-620871478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619414-DBC2-4545-AC3F-48109B21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4EB32F-4CFE-40DF-9FFF-0E53EDEF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B1E950-71FC-48A3-B8E8-B36B2D7F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C48EAD-A4DF-4F5D-8105-9B644167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64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64683-68EC-4879-9F0C-6ADFBC3F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66F9BF-8F43-4226-BFA9-7AE00A70A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BCA9D-A2EA-4A39-9DC2-960FB383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D6FEC2-EE04-476C-B64B-E6992CEE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D25BA8-9AD7-4755-A8CB-2B5EC7C5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8A9C06-5BB0-4360-9422-CFD5C0BE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CA9C77-5BE8-4D55-A5C1-6728C770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C0E52E-840B-4CC6-A116-930489A6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5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BE28B-00D4-4D9C-A57F-995614AB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9FB2B-B60E-4901-BB92-ED60785D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D6B0BB-4739-486A-ACA5-DBD1D1AB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436EA-4A4C-47E9-89D6-D037201B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63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6D9545-E733-4F8F-BD8C-99ED84B1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F7048B-9BBD-4EF7-B003-CFD09FB7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036890-A511-4B53-9D0D-6A49A199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5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A37EE-31F8-4CED-B3D4-E25B001B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49045-C2E9-4F69-A7F8-F9F163E3F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A5AFF-481B-4D6F-A756-2B8A7E8B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E734D-4D26-434D-A1AC-EB09B818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DE3886-545B-46F0-9CE0-CAA1E537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6B133-3DBC-4991-9A8E-694C9B09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5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C85AB-996B-4494-A34B-391A54FF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2BF82D-3626-4AB7-816A-83FEAC4AC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1CA513-D0E4-4BF7-A6D5-0766FE98E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D2660-8D03-4BC8-913B-D91C8130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ABCF1D-7F30-486C-AB88-DD098FB0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1E69FD-B1F2-455B-B9EE-16AAEEE7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96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A6C68-77A9-4DE4-A161-0E9A0165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EAF4C0-E719-4AB0-8F75-20EE8487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12F30-FC21-442B-BF1B-4A791ED41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A3A7-E082-4631-9839-15F3722EE911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B88BF-55EA-4AE1-A8EE-52D86552B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2B851-D1BA-40C5-B8E4-38BFF3F83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6EB6-6ECF-4C77-B024-B322331C7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04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0F330-614F-4CEE-9A44-7EFBF3AC6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앱 프로그래밍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4A6D51-C653-4D72-84C9-D9135AE0F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2301127-</a:t>
            </a:r>
            <a:r>
              <a:rPr lang="ko-KR" altLang="en-US" dirty="0" err="1"/>
              <a:t>이규빈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29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ScrollView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xmlns:android</a:t>
            </a:r>
            <a:r>
              <a:rPr lang="en-US" altLang="ko-KR" sz="1000" dirty="0"/>
              <a:t>="http://schemas.android.com/</a:t>
            </a:r>
            <a:r>
              <a:rPr lang="en-US" altLang="ko-KR" sz="1000" dirty="0" err="1"/>
              <a:t>apk</a:t>
            </a:r>
            <a:r>
              <a:rPr lang="en-US" altLang="ko-KR" sz="1000" dirty="0"/>
              <a:t>/res/android"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LinearLayout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="vertical"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데이터 입력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android:background</a:t>
            </a:r>
            <a:r>
              <a:rPr lang="en-US" altLang="ko-KR" sz="1000" dirty="0"/>
              <a:t>="@color/violet"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android:textSize</a:t>
            </a:r>
            <a:r>
              <a:rPr lang="en-US" altLang="ko-KR" sz="1000" dirty="0"/>
              <a:t>="30sp"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android:textColor</a:t>
            </a:r>
            <a:r>
              <a:rPr lang="en-US" altLang="ko-KR" sz="1000" dirty="0"/>
              <a:t>="@color/white"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="10dp"/&gt;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&lt;!-- </a:t>
            </a:r>
            <a:r>
              <a:rPr lang="ko-KR" altLang="en-US" sz="1000" dirty="0"/>
              <a:t>이름</a:t>
            </a:r>
            <a:r>
              <a:rPr lang="en-US" altLang="ko-KR" sz="1000" dirty="0"/>
              <a:t>, </a:t>
            </a:r>
            <a:r>
              <a:rPr lang="ko-KR" altLang="en-US" sz="1000" dirty="0"/>
              <a:t>나이</a:t>
            </a:r>
            <a:r>
              <a:rPr lang="en-US" altLang="ko-KR" sz="1000" dirty="0"/>
              <a:t>, </a:t>
            </a:r>
            <a:r>
              <a:rPr lang="ko-KR" altLang="en-US" sz="1000" dirty="0"/>
              <a:t>주소 입력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    &lt;!-- </a:t>
            </a:r>
            <a:r>
              <a:rPr lang="en-US" altLang="ko-KR" sz="1000" dirty="0" err="1"/>
              <a:t>layout_weight</a:t>
            </a:r>
            <a:r>
              <a:rPr lang="en-US" altLang="ko-KR" sz="1000" dirty="0"/>
              <a:t> 2:8 </a:t>
            </a:r>
            <a:r>
              <a:rPr lang="ko-KR" altLang="en-US" sz="1000" dirty="0"/>
              <a:t>비율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="horizontal"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="16dp"&gt;</a:t>
            </a:r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="2"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이름</a:t>
            </a:r>
            <a:r>
              <a:rPr lang="en-US" altLang="ko-KR" sz="1000" dirty="0"/>
              <a:t>:"/&gt;</a:t>
            </a:r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EditText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et_name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="8"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android:hint</a:t>
            </a:r>
            <a:r>
              <a:rPr lang="en-US" altLang="ko-KR" sz="1000" dirty="0"/>
              <a:t>="</a:t>
            </a:r>
            <a:r>
              <a:rPr lang="ko-KR" altLang="en-US" sz="1000" dirty="0"/>
              <a:t>이름을 입력하세요</a:t>
            </a:r>
            <a:r>
              <a:rPr lang="en-US" altLang="ko-KR" sz="1000" dirty="0"/>
              <a:t>"/&gt;</a:t>
            </a:r>
          </a:p>
          <a:p>
            <a:r>
              <a:rPr lang="en-US" altLang="ko-KR" sz="1000" dirty="0"/>
              <a:t>        &lt;/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    &lt;!-- </a:t>
            </a:r>
            <a:r>
              <a:rPr lang="ko-KR" altLang="en-US" sz="1000" dirty="0"/>
              <a:t>나이 입력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7FF3E-F2AA-4B7D-8A38-0B3C439A934F}"/>
              </a:ext>
            </a:extLst>
          </p:cNvPr>
          <p:cNvSpPr txBox="1"/>
          <p:nvPr/>
        </p:nvSpPr>
        <p:spPr>
          <a:xfrm>
            <a:off x="6096000" y="0"/>
            <a:ext cx="6096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="horizontal"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="16dp"&gt;</a:t>
            </a:r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="2"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나이</a:t>
            </a:r>
            <a:r>
              <a:rPr lang="en-US" altLang="ko-KR" sz="1000" dirty="0"/>
              <a:t>:"/&gt;</a:t>
            </a:r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EditText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et_age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="8"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android:inputType</a:t>
            </a:r>
            <a:r>
              <a:rPr lang="en-US" altLang="ko-KR" sz="1000" dirty="0"/>
              <a:t>="number"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android:hint</a:t>
            </a:r>
            <a:r>
              <a:rPr lang="en-US" altLang="ko-KR" sz="1000" dirty="0"/>
              <a:t>="</a:t>
            </a:r>
            <a:r>
              <a:rPr lang="ko-KR" altLang="en-US" sz="1000" dirty="0"/>
              <a:t>나이를 입력하세요</a:t>
            </a:r>
            <a:r>
              <a:rPr lang="en-US" altLang="ko-KR" sz="1000" dirty="0"/>
              <a:t>"/&gt;</a:t>
            </a:r>
          </a:p>
          <a:p>
            <a:r>
              <a:rPr lang="en-US" altLang="ko-KR" sz="1000" dirty="0"/>
              <a:t>        &lt;/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        &lt;!-- </a:t>
            </a:r>
            <a:r>
              <a:rPr lang="ko-KR" altLang="en-US" sz="1000" dirty="0"/>
              <a:t>주소 입력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="horizontal"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="16dp"&gt;</a:t>
            </a:r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="2"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주소</a:t>
            </a:r>
            <a:r>
              <a:rPr lang="en-US" altLang="ko-KR" sz="1000" dirty="0"/>
              <a:t>:"/&gt;</a:t>
            </a:r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EditText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et_address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="8"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android:hint</a:t>
            </a:r>
            <a:r>
              <a:rPr lang="en-US" altLang="ko-KR" sz="1000" dirty="0"/>
              <a:t>="</a:t>
            </a:r>
            <a:r>
              <a:rPr lang="ko-KR" altLang="en-US" sz="1000" dirty="0"/>
              <a:t>주소를 입력하세요</a:t>
            </a:r>
            <a:r>
              <a:rPr lang="en-US" altLang="ko-KR" sz="1000" dirty="0"/>
              <a:t>"/&gt;</a:t>
            </a:r>
          </a:p>
          <a:p>
            <a:r>
              <a:rPr lang="en-US" altLang="ko-KR" sz="1000" dirty="0"/>
              <a:t>        &lt;/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2769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&lt;!-- 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버튼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--&gt;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LinearLayout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android:orientation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="horizontal"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android:padding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="16dp"&gt;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&lt;Button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btn_add_confirm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="0dp"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&lt;Button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btn_back_main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="0dp"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메인으로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LinearLayout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&lt;!-- 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영역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--&gt;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FrameLayout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fl_result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android:padding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="8dp"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android:background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="#EEEEEE"&gt;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TextView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tv_result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결과창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android:textColor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="#808080"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android:textSize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="16sp"/&gt;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FrameLayout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&lt;/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LinearLayout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ScrollView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ko-KR" altLang="ko-KR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71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826C2-30CB-4BA8-9390-C8F10AF099FE}"/>
              </a:ext>
            </a:extLst>
          </p:cNvPr>
          <p:cNvSpPr txBox="1"/>
          <p:nvPr/>
        </p:nvSpPr>
        <p:spPr>
          <a:xfrm>
            <a:off x="2445962" y="2998113"/>
            <a:ext cx="73000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/>
              <a:t>UpdateStudentFragment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52014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UpdateStudentFragment</a:t>
            </a:r>
            <a:r>
              <a:rPr lang="en-US" altLang="ko-KR" sz="1000" dirty="0"/>
              <a:t> extends Fragment {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EditText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etSearchName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etNewAge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etNewAddress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TextView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tvOldAge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tvOldAddress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tvResult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layoutOld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layoutNew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Button </a:t>
            </a:r>
            <a:r>
              <a:rPr lang="en-US" altLang="ko-KR" sz="1000" dirty="0" err="1"/>
              <a:t>btnSearch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btnUpdateConfirm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btnBackMain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StudentDbHelper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dbHelper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int </a:t>
            </a:r>
            <a:r>
              <a:rPr lang="en-US" altLang="ko-KR" sz="1000" dirty="0" err="1"/>
              <a:t>targetId</a:t>
            </a:r>
            <a:r>
              <a:rPr lang="en-US" altLang="ko-KR" sz="1000" dirty="0"/>
              <a:t> = -1;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@Nullable @Override</a:t>
            </a:r>
          </a:p>
          <a:p>
            <a:r>
              <a:rPr lang="en-US" altLang="ko-KR" sz="1000" dirty="0"/>
              <a:t>    public View </a:t>
            </a:r>
            <a:r>
              <a:rPr lang="en-US" altLang="ko-KR" sz="1000" dirty="0" err="1"/>
              <a:t>onCreateView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LayoutInflater</a:t>
            </a:r>
            <a:r>
              <a:rPr lang="en-US" altLang="ko-KR" sz="1000" dirty="0"/>
              <a:t> inflater,</a:t>
            </a:r>
          </a:p>
          <a:p>
            <a:r>
              <a:rPr lang="en-US" altLang="ko-KR" sz="1000" dirty="0"/>
              <a:t>                             @Nullable </a:t>
            </a:r>
            <a:r>
              <a:rPr lang="en-US" altLang="ko-KR" sz="1000" dirty="0" err="1"/>
              <a:t>ViewGroup</a:t>
            </a:r>
            <a:r>
              <a:rPr lang="en-US" altLang="ko-KR" sz="1000" dirty="0"/>
              <a:t> container,</a:t>
            </a:r>
          </a:p>
          <a:p>
            <a:r>
              <a:rPr lang="en-US" altLang="ko-KR" sz="1000" dirty="0"/>
              <a:t>                             @Nullable Bundle 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View root = </a:t>
            </a:r>
            <a:r>
              <a:rPr lang="en-US" altLang="ko-KR" sz="1000" dirty="0" err="1"/>
              <a:t>inflater.inflate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R.layout.fragment_update</a:t>
            </a:r>
            <a:r>
              <a:rPr lang="en-US" altLang="ko-KR" sz="1000" dirty="0"/>
              <a:t>, container, false);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etSearchName</a:t>
            </a:r>
            <a:r>
              <a:rPr lang="en-US" altLang="ko-KR" sz="1000" dirty="0"/>
              <a:t>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R.id.et_search_name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tvOldAge</a:t>
            </a:r>
            <a:r>
              <a:rPr lang="en-US" altLang="ko-KR" sz="1000" dirty="0"/>
              <a:t>   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R.id.tv_old_age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tvOldAddress</a:t>
            </a:r>
            <a:r>
              <a:rPr lang="en-US" altLang="ko-KR" sz="1000" dirty="0"/>
              <a:t>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R.id.tv_old_address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etNewAge</a:t>
            </a:r>
            <a:r>
              <a:rPr lang="en-US" altLang="ko-KR" sz="1000" dirty="0"/>
              <a:t>   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R.id.et_new_age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etNewAddress</a:t>
            </a:r>
            <a:r>
              <a:rPr lang="en-US" altLang="ko-KR" sz="1000" dirty="0"/>
              <a:t>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R.id.et_new_address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layoutOld</a:t>
            </a:r>
            <a:r>
              <a:rPr lang="en-US" altLang="ko-KR" sz="1000" dirty="0"/>
              <a:t>  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R.id.layout_old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layoutNew</a:t>
            </a:r>
            <a:r>
              <a:rPr lang="en-US" altLang="ko-KR" sz="1000" dirty="0"/>
              <a:t>  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R.id.layout_new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btnSearch</a:t>
            </a:r>
            <a:r>
              <a:rPr lang="en-US" altLang="ko-KR" sz="1000" dirty="0"/>
              <a:t>  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R.id.btn_search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btnUpdateConfirm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R.id.btn_update_confirm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btnBackMain</a:t>
            </a:r>
            <a:r>
              <a:rPr lang="en-US" altLang="ko-KR" sz="1000" dirty="0"/>
              <a:t>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R.id.btn_back_main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tvResult</a:t>
            </a:r>
            <a:r>
              <a:rPr lang="en-US" altLang="ko-KR" sz="1000" dirty="0"/>
              <a:t>   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R.id.tv_update_result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dbHelper</a:t>
            </a:r>
            <a:r>
              <a:rPr lang="en-US" altLang="ko-KR" sz="1000" dirty="0"/>
              <a:t>         = new </a:t>
            </a:r>
            <a:r>
              <a:rPr lang="en-US" altLang="ko-KR" sz="1000" dirty="0" err="1"/>
              <a:t>StudentDbHelper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requireContext</a:t>
            </a:r>
            <a:r>
              <a:rPr lang="en-US" altLang="ko-KR" sz="1000" dirty="0"/>
              <a:t>());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btnSearch.setOnClickListener</a:t>
            </a:r>
            <a:r>
              <a:rPr lang="en-US" altLang="ko-KR" sz="1000" dirty="0"/>
              <a:t>(v -&gt; </a:t>
            </a:r>
            <a:r>
              <a:rPr lang="en-US" altLang="ko-KR" sz="1000" dirty="0" err="1"/>
              <a:t>searchData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btnUpdateConfirm.setOnClickListener</a:t>
            </a:r>
            <a:r>
              <a:rPr lang="en-US" altLang="ko-KR" sz="1000" dirty="0"/>
              <a:t>(v -&gt; </a:t>
            </a:r>
            <a:r>
              <a:rPr lang="en-US" altLang="ko-KR" sz="1000" dirty="0" err="1"/>
              <a:t>updateData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btnBackMain.setOnClickListener</a:t>
            </a:r>
            <a:r>
              <a:rPr lang="en-US" altLang="ko-KR" sz="1000" dirty="0"/>
              <a:t>(v -&gt;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requireActivity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getSupportFragmentManager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</a:t>
            </a:r>
            <a:r>
              <a:rPr lang="en-US" altLang="ko-KR" sz="1000" dirty="0" err="1"/>
              <a:t>beginTransaction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.replace(</a:t>
            </a:r>
            <a:r>
              <a:rPr lang="en-US" altLang="ko-KR" sz="1000" dirty="0" err="1"/>
              <a:t>R.id.fragment_container</a:t>
            </a:r>
            <a:r>
              <a:rPr lang="en-US" altLang="ko-KR" sz="1000" dirty="0"/>
              <a:t>, new </a:t>
            </a:r>
            <a:r>
              <a:rPr lang="en-US" altLang="ko-KR" sz="1000" dirty="0" err="1"/>
              <a:t>QueryStudentFragment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                    .commit()</a:t>
            </a:r>
          </a:p>
          <a:p>
            <a:r>
              <a:rPr lang="en-US" altLang="ko-KR" sz="1000" dirty="0"/>
              <a:t>        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return root;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7FF3E-F2AA-4B7D-8A38-0B3C439A934F}"/>
              </a:ext>
            </a:extLst>
          </p:cNvPr>
          <p:cNvSpPr txBox="1"/>
          <p:nvPr/>
        </p:nvSpPr>
        <p:spPr>
          <a:xfrm>
            <a:off x="6096000" y="0"/>
            <a:ext cx="6096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private void </a:t>
            </a:r>
            <a:r>
              <a:rPr lang="en-US" altLang="ko-KR" sz="1000" dirty="0" err="1"/>
              <a:t>searchData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/>
              <a:t>        String name = </a:t>
            </a:r>
            <a:r>
              <a:rPr lang="en-US" altLang="ko-KR" sz="1000" dirty="0" err="1"/>
              <a:t>etSearchName.getText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().trim();</a:t>
            </a:r>
          </a:p>
          <a:p>
            <a:r>
              <a:rPr lang="en-US" altLang="ko-KR" sz="1000" dirty="0"/>
              <a:t>        if (</a:t>
            </a:r>
            <a:r>
              <a:rPr lang="en-US" altLang="ko-KR" sz="1000" dirty="0" err="1"/>
              <a:t>name.isEmpty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Toast.makeText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getContext</a:t>
            </a:r>
            <a:r>
              <a:rPr lang="en-US" altLang="ko-KR" sz="1000" dirty="0"/>
              <a:t>(), "</a:t>
            </a:r>
            <a:r>
              <a:rPr lang="ko-KR" altLang="en-US" sz="1000" dirty="0"/>
              <a:t>이름을 입력해주세요</a:t>
            </a:r>
            <a:r>
              <a:rPr lang="en-US" altLang="ko-KR" sz="1000" dirty="0"/>
              <a:t>.", </a:t>
            </a:r>
            <a:r>
              <a:rPr lang="en-US" altLang="ko-KR" sz="1000" dirty="0" err="1"/>
              <a:t>Toast.LENGTH_SHORT</a:t>
            </a:r>
            <a:r>
              <a:rPr lang="en-US" altLang="ko-KR" sz="1000" dirty="0"/>
              <a:t>).show();</a:t>
            </a:r>
          </a:p>
          <a:p>
            <a:r>
              <a:rPr lang="en-US" altLang="ko-KR" sz="1000" dirty="0"/>
              <a:t>            return;</a:t>
            </a:r>
          </a:p>
          <a:p>
            <a:r>
              <a:rPr lang="en-US" altLang="ko-KR" sz="1000" dirty="0"/>
              <a:t>    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SQLiteDatabase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dbHelper.getReadableDatabase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Cursor </a:t>
            </a:r>
            <a:r>
              <a:rPr lang="en-US" altLang="ko-KR" sz="1000" dirty="0" err="1"/>
              <a:t>cursor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db.query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StudentDbHelper.TABLE_STUDENT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    null,</a:t>
            </a:r>
          </a:p>
          <a:p>
            <a:r>
              <a:rPr lang="en-US" altLang="ko-KR" sz="1000" dirty="0"/>
              <a:t>                "name=?",</a:t>
            </a:r>
          </a:p>
          <a:p>
            <a:r>
              <a:rPr lang="en-US" altLang="ko-KR" sz="1000" dirty="0"/>
              <a:t>                new String[]{name},</a:t>
            </a:r>
          </a:p>
          <a:p>
            <a:r>
              <a:rPr lang="en-US" altLang="ko-KR" sz="1000" dirty="0"/>
              <a:t>                null, null,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StudentDbHelper.COLUMN_ID</a:t>
            </a:r>
            <a:r>
              <a:rPr lang="en-US" altLang="ko-KR" sz="1000" dirty="0"/>
              <a:t> + " ASC"</a:t>
            </a:r>
          </a:p>
          <a:p>
            <a:r>
              <a:rPr lang="en-US" altLang="ko-KR" sz="1000" dirty="0"/>
              <a:t>        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if (</a:t>
            </a:r>
            <a:r>
              <a:rPr lang="en-US" altLang="ko-KR" sz="1000" dirty="0" err="1"/>
              <a:t>cursor.moveToFirst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targetId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cursor.getInt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cursor.getColumnIndexOrThrow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StudentDbHelper.COLUMN_ID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          int age = </a:t>
            </a:r>
            <a:r>
              <a:rPr lang="en-US" altLang="ko-KR" sz="1000" dirty="0" err="1"/>
              <a:t>cursor.getInt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cursor.getColumnIndexOrThrow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StudentDbHelper.COLUMN_AGE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          String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cursor.getString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cursor.getColumnIndexOrThrow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StudentDbHelper.COLUMN_ADDRESS</a:t>
            </a:r>
            <a:r>
              <a:rPr lang="en-US" altLang="ko-KR" sz="1000" dirty="0"/>
              <a:t>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tvOldAge.setText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String.valueOf</a:t>
            </a:r>
            <a:r>
              <a:rPr lang="en-US" altLang="ko-KR" sz="1000" dirty="0"/>
              <a:t>(age));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tvOldAddress.setText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layoutOld.setVisibility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View.VISIBLE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layoutNew.setVisibility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View.VISIBLE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tvResult.setText</a:t>
            </a:r>
            <a:r>
              <a:rPr lang="en-US" altLang="ko-KR" sz="1000" dirty="0"/>
              <a:t>("");</a:t>
            </a:r>
          </a:p>
          <a:p>
            <a:r>
              <a:rPr lang="en-US" altLang="ko-KR" sz="1000" dirty="0"/>
              <a:t>        } else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Toast.makeText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getContext</a:t>
            </a:r>
            <a:r>
              <a:rPr lang="en-US" altLang="ko-KR" sz="1000" dirty="0"/>
              <a:t>(), "</a:t>
            </a:r>
            <a:r>
              <a:rPr lang="ko-KR" altLang="en-US" sz="1000" dirty="0"/>
              <a:t>해당 이름의 데이터가 없습니다</a:t>
            </a:r>
            <a:r>
              <a:rPr lang="en-US" altLang="ko-KR" sz="1000" dirty="0"/>
              <a:t>.", </a:t>
            </a:r>
            <a:r>
              <a:rPr lang="en-US" altLang="ko-KR" sz="1000" dirty="0" err="1"/>
              <a:t>Toast.LENGTH_SHORT</a:t>
            </a:r>
            <a:r>
              <a:rPr lang="en-US" altLang="ko-KR" sz="1000" dirty="0"/>
              <a:t>).show();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layoutOld.setVisibility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View.GONE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layoutNew.setVisibility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View.GONE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tvResult.setText</a:t>
            </a:r>
            <a:r>
              <a:rPr lang="en-US" altLang="ko-KR" sz="1000" dirty="0"/>
              <a:t>("");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targetId</a:t>
            </a:r>
            <a:r>
              <a:rPr lang="en-US" altLang="ko-KR" sz="1000" dirty="0"/>
              <a:t> = -1;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cursor.close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db.close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6695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private void </a:t>
            </a:r>
            <a:r>
              <a:rPr lang="en-US" altLang="ko-KR" sz="1000" dirty="0" err="1"/>
              <a:t>updateData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/>
              <a:t>        if (</a:t>
            </a:r>
            <a:r>
              <a:rPr lang="en-US" altLang="ko-KR" sz="1000" dirty="0" err="1"/>
              <a:t>targetId</a:t>
            </a:r>
            <a:r>
              <a:rPr lang="en-US" altLang="ko-KR" sz="1000" dirty="0"/>
              <a:t> == -1)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Toast.makeText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getContext</a:t>
            </a:r>
            <a:r>
              <a:rPr lang="en-US" altLang="ko-KR" sz="1000" dirty="0"/>
              <a:t>(), "</a:t>
            </a:r>
            <a:r>
              <a:rPr lang="ko-KR" altLang="en-US" sz="1000" dirty="0"/>
              <a:t>먼저 검색을 수행해주세요</a:t>
            </a:r>
            <a:r>
              <a:rPr lang="en-US" altLang="ko-KR" sz="1000" dirty="0"/>
              <a:t>.", </a:t>
            </a:r>
            <a:r>
              <a:rPr lang="en-US" altLang="ko-KR" sz="1000" dirty="0" err="1"/>
              <a:t>Toast.LENGTH_SHORT</a:t>
            </a:r>
            <a:r>
              <a:rPr lang="en-US" altLang="ko-KR" sz="1000" dirty="0"/>
              <a:t>).show();</a:t>
            </a:r>
          </a:p>
          <a:p>
            <a:r>
              <a:rPr lang="en-US" altLang="ko-KR" sz="1000" dirty="0"/>
              <a:t>            return;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String </a:t>
            </a:r>
            <a:r>
              <a:rPr lang="en-US" altLang="ko-KR" sz="1000" dirty="0" err="1"/>
              <a:t>newAgeStr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etNewAge.getText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().trim();</a:t>
            </a:r>
          </a:p>
          <a:p>
            <a:r>
              <a:rPr lang="en-US" altLang="ko-KR" sz="1000" dirty="0"/>
              <a:t>        String </a:t>
            </a:r>
            <a:r>
              <a:rPr lang="en-US" altLang="ko-KR" sz="1000" dirty="0" err="1"/>
              <a:t>newAddr</a:t>
            </a:r>
            <a:r>
              <a:rPr lang="en-US" altLang="ko-KR" sz="1000" dirty="0"/>
              <a:t>   = </a:t>
            </a:r>
            <a:r>
              <a:rPr lang="en-US" altLang="ko-KR" sz="1000" dirty="0" err="1"/>
              <a:t>etNewAddress.getText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().trim();</a:t>
            </a:r>
          </a:p>
          <a:p>
            <a:r>
              <a:rPr lang="en-US" altLang="ko-KR" sz="1000" dirty="0"/>
              <a:t>        if (</a:t>
            </a:r>
            <a:r>
              <a:rPr lang="en-US" altLang="ko-KR" sz="1000" dirty="0" err="1"/>
              <a:t>newAgeStr.isEmpty</a:t>
            </a:r>
            <a:r>
              <a:rPr lang="en-US" altLang="ko-KR" sz="1000" dirty="0"/>
              <a:t>() || </a:t>
            </a:r>
            <a:r>
              <a:rPr lang="en-US" altLang="ko-KR" sz="1000" dirty="0" err="1"/>
              <a:t>newAddr.isEmpty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Toast.makeText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getContext</a:t>
            </a:r>
            <a:r>
              <a:rPr lang="en-US" altLang="ko-KR" sz="1000" dirty="0"/>
              <a:t>(), "</a:t>
            </a:r>
            <a:r>
              <a:rPr lang="ko-KR" altLang="en-US" sz="1000" dirty="0"/>
              <a:t>새 데이터를 모두 입력해주세요</a:t>
            </a:r>
            <a:r>
              <a:rPr lang="en-US" altLang="ko-KR" sz="1000" dirty="0"/>
              <a:t>.", </a:t>
            </a:r>
            <a:r>
              <a:rPr lang="en-US" altLang="ko-KR" sz="1000" dirty="0" err="1"/>
              <a:t>Toast.LENGTH_SHORT</a:t>
            </a:r>
            <a:r>
              <a:rPr lang="en-US" altLang="ko-KR" sz="1000" dirty="0"/>
              <a:t>).show();</a:t>
            </a:r>
          </a:p>
          <a:p>
            <a:r>
              <a:rPr lang="en-US" altLang="ko-KR" sz="1000" dirty="0"/>
              <a:t>            return;</a:t>
            </a:r>
          </a:p>
          <a:p>
            <a:r>
              <a:rPr lang="en-US" altLang="ko-KR" sz="1000" dirty="0"/>
              <a:t>    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ContentValues</a:t>
            </a:r>
            <a:r>
              <a:rPr lang="en-US" altLang="ko-KR" sz="1000" dirty="0"/>
              <a:t> values = new </a:t>
            </a:r>
            <a:r>
              <a:rPr lang="en-US" altLang="ko-KR" sz="1000" dirty="0" err="1"/>
              <a:t>ContentValues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values.put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StudentDbHelper.COLUMN_AGE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Integer.parseInt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newAgeStr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values.put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StudentDbHelper.COLUMN_ADDRESS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newAddr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SQLiteDatabase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dbHelper.getWritableDatabase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int updated = </a:t>
            </a:r>
            <a:r>
              <a:rPr lang="en-US" altLang="ko-KR" sz="1000" dirty="0" err="1"/>
              <a:t>db.update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StudentDbHelper.TABLE_STUDENT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    values,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StudentDbHelper.COLUMN_ID</a:t>
            </a:r>
            <a:r>
              <a:rPr lang="en-US" altLang="ko-KR" sz="1000" dirty="0"/>
              <a:t> + "=?",</a:t>
            </a:r>
          </a:p>
          <a:p>
            <a:r>
              <a:rPr lang="en-US" altLang="ko-KR" sz="1000" dirty="0"/>
              <a:t>                new String[]{</a:t>
            </a:r>
            <a:r>
              <a:rPr lang="en-US" altLang="ko-KR" sz="1000" dirty="0" err="1"/>
              <a:t>String.valueOf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targetId</a:t>
            </a:r>
            <a:r>
              <a:rPr lang="en-US" altLang="ko-KR" sz="1000" dirty="0"/>
              <a:t>)}</a:t>
            </a:r>
          </a:p>
          <a:p>
            <a:r>
              <a:rPr lang="en-US" altLang="ko-KR" sz="1000" dirty="0"/>
              <a:t>        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db.close</a:t>
            </a:r>
            <a:r>
              <a:rPr lang="en-US" altLang="ko-KR" sz="1000" dirty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String msg = updated &gt; 0 ?</a:t>
            </a:r>
          </a:p>
          <a:p>
            <a:r>
              <a:rPr lang="en-US" altLang="ko-KR" sz="1000" dirty="0"/>
              <a:t>                "Update </a:t>
            </a:r>
            <a:r>
              <a:rPr lang="ko-KR" altLang="en-US" sz="1000" dirty="0"/>
              <a:t>성공 </a:t>
            </a:r>
            <a:r>
              <a:rPr lang="en-US" altLang="ko-KR" sz="1000" dirty="0"/>
              <a:t>(" + updated + "</a:t>
            </a:r>
            <a:r>
              <a:rPr lang="ko-KR" altLang="en-US" sz="1000" dirty="0"/>
              <a:t>건 수정됨</a:t>
            </a:r>
            <a:r>
              <a:rPr lang="en-US" altLang="ko-KR" sz="1000" dirty="0"/>
              <a:t>)" :</a:t>
            </a:r>
          </a:p>
          <a:p>
            <a:r>
              <a:rPr lang="en-US" altLang="ko-KR" sz="1000" dirty="0"/>
              <a:t>                "Update </a:t>
            </a:r>
            <a:r>
              <a:rPr lang="ko-KR" altLang="en-US" sz="1000" dirty="0"/>
              <a:t>실패</a:t>
            </a:r>
            <a:r>
              <a:rPr lang="en-US" altLang="ko-KR" sz="1000" dirty="0"/>
              <a:t>";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tvResult.setText</a:t>
            </a:r>
            <a:r>
              <a:rPr lang="en-US" altLang="ko-KR" sz="1000" dirty="0"/>
              <a:t>(msg);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Toast.makeText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getContext</a:t>
            </a:r>
            <a:r>
              <a:rPr lang="en-US" altLang="ko-KR" sz="1000" dirty="0"/>
              <a:t>(), msg, </a:t>
            </a:r>
            <a:r>
              <a:rPr lang="en-US" altLang="ko-KR" sz="1000" dirty="0" err="1"/>
              <a:t>Toast.LENGTH_SHORT</a:t>
            </a:r>
            <a:r>
              <a:rPr lang="en-US" altLang="ko-KR" sz="1000" dirty="0"/>
              <a:t>).show();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  <a:endParaRPr lang="ko-KR" altLang="ko-KR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55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826C2-30CB-4BA8-9390-C8F10AF099FE}"/>
              </a:ext>
            </a:extLst>
          </p:cNvPr>
          <p:cNvSpPr txBox="1"/>
          <p:nvPr/>
        </p:nvSpPr>
        <p:spPr>
          <a:xfrm>
            <a:off x="3468774" y="2998113"/>
            <a:ext cx="525445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/>
              <a:t>Fragment_update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51476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&lt;?xml version="1.0" encoding="utf-8"?&gt;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ScrollView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xmlns:android</a:t>
            </a:r>
            <a:r>
              <a:rPr lang="en-US" altLang="ko-KR" sz="1000" dirty="0"/>
              <a:t>="http://schemas.android.com/</a:t>
            </a:r>
            <a:r>
              <a:rPr lang="en-US" altLang="ko-KR" sz="1000" dirty="0" err="1"/>
              <a:t>apk</a:t>
            </a:r>
            <a:r>
              <a:rPr lang="en-US" altLang="ko-KR" sz="1000" dirty="0"/>
              <a:t>/res/android"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LinearLayout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="vertical"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&lt;!-- </a:t>
            </a:r>
            <a:r>
              <a:rPr lang="ko-KR" altLang="en-US" sz="1000" dirty="0"/>
              <a:t>상단 타이틀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데이터 수정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android:background</a:t>
            </a:r>
            <a:r>
              <a:rPr lang="en-US" altLang="ko-KR" sz="1000" dirty="0"/>
              <a:t>="@color/violet"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android:textSize</a:t>
            </a:r>
            <a:r>
              <a:rPr lang="en-US" altLang="ko-KR" sz="1000" dirty="0"/>
              <a:t>="30sp"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android:textColor</a:t>
            </a:r>
            <a:r>
              <a:rPr lang="en-US" altLang="ko-KR" sz="1000" dirty="0"/>
              <a:t>="@color/white"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="10dp"/&gt;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&lt;!-- 1) </a:t>
            </a:r>
            <a:r>
              <a:rPr lang="ko-KR" altLang="en-US" sz="1000" dirty="0"/>
              <a:t>이름 입력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LinearLayout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="horizontal"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android:paddingTop</a:t>
            </a:r>
            <a:r>
              <a:rPr lang="en-US" altLang="ko-KR" sz="1000" dirty="0"/>
              <a:t>="16dp"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android:paddingBottom</a:t>
            </a:r>
            <a:r>
              <a:rPr lang="en-US" altLang="ko-KR" sz="1000" dirty="0"/>
              <a:t>="16dp"&gt;</a:t>
            </a:r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="2"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이름</a:t>
            </a:r>
            <a:r>
              <a:rPr lang="en-US" altLang="ko-KR" sz="1000" dirty="0"/>
              <a:t>:"/&gt;</a:t>
            </a:r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EditText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et_search_name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="8"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android:hint</a:t>
            </a:r>
            <a:r>
              <a:rPr lang="en-US" altLang="ko-KR" sz="1000" dirty="0"/>
              <a:t>="</a:t>
            </a:r>
            <a:r>
              <a:rPr lang="ko-KR" altLang="en-US" sz="1000" dirty="0"/>
              <a:t>기존 이름 입력</a:t>
            </a:r>
            <a:r>
              <a:rPr lang="en-US" altLang="ko-KR" sz="1000" dirty="0"/>
              <a:t>"/&gt;</a:t>
            </a:r>
          </a:p>
          <a:p>
            <a:r>
              <a:rPr lang="en-US" altLang="ko-KR" sz="1000" dirty="0"/>
              <a:t>        &lt;/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2588-5199-4E33-A46F-E253741EDBA0}"/>
              </a:ext>
            </a:extLst>
          </p:cNvPr>
          <p:cNvSpPr txBox="1"/>
          <p:nvPr/>
        </p:nvSpPr>
        <p:spPr>
          <a:xfrm>
            <a:off x="6096000" y="0"/>
            <a:ext cx="609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&lt;!-- 2) 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검색 버튼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--&gt;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&lt;Button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btn_search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검색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&lt;!-- 3) 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 데이터 표시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--&gt;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LinearLayout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layout_old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android:orientation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="vertical"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android:visibility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="gone"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android:paddingTop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="16dp"&gt;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TextView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 나이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TextView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tv_old_age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android:textColor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="#000000"/&gt;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TextView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android:paddingTop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="8dp"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 주소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TextView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tv_old_address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android:textColor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="#000000"/&gt;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LinearLayout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endParaRPr lang="ko-KR" altLang="ko-KR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3047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&lt;!-- 4) 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새 데이터 입력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--&gt;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LinearLayout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layout_new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android:orientation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="vertical"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android:visibility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="gone"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android:paddingTop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="16dp"&gt;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TextView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새 나이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EditText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et_new_age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android:inputType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="number"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android:hint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새 나이 입력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TextView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android:paddingTop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="8dp"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새 주소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EditText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et_new_address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android:hint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새 주소 입력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LinearLayout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&lt;!-- 5) 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메인 버튼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--&gt;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LinearLayout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android:orientation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="horizontal"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android:paddingTop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="16dp"&gt;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&lt;Button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btn_update_confirm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="0dp"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2588-5199-4E33-A46F-E253741EDBA0}"/>
              </a:ext>
            </a:extLst>
          </p:cNvPr>
          <p:cNvSpPr txBox="1"/>
          <p:nvPr/>
        </p:nvSpPr>
        <p:spPr>
          <a:xfrm>
            <a:off x="6096000" y="0"/>
            <a:ext cx="60960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&lt;Button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btn_back_main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="0dp"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메인으로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LinearLayout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&lt;!-- 6) 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 표시용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--&gt;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FrameLayout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fl_update_result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android:padding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="8dp"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android:layout_marginTop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="16dp"&gt;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&lt;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TextView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="@+id/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tv_update_result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android:layout_width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match_parent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android:layout_height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wrap_content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android:textSize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="16sp"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android:textColor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="#333333"/&gt;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&lt;/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FrameLayout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&lt;/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LinearLayout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&lt;/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ScrollView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&gt;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20615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826C2-30CB-4BA8-9390-C8F10AF099FE}"/>
              </a:ext>
            </a:extLst>
          </p:cNvPr>
          <p:cNvSpPr txBox="1"/>
          <p:nvPr/>
        </p:nvSpPr>
        <p:spPr>
          <a:xfrm>
            <a:off x="2571798" y="2998113"/>
            <a:ext cx="70484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/>
              <a:t>DeleteStudentFragment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413535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DeleteStudentFragment</a:t>
            </a:r>
            <a:r>
              <a:rPr lang="en-US" altLang="ko-KR" sz="1000" dirty="0"/>
              <a:t> extends Fragment {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EditText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etName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Button </a:t>
            </a:r>
            <a:r>
              <a:rPr lang="en-US" altLang="ko-KR" sz="1000" dirty="0" err="1"/>
              <a:t>btnDeleteConfirm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btnBackMain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TextView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tvResult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StudentDbHelper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dbHelper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@Nullable @Override</a:t>
            </a:r>
          </a:p>
          <a:p>
            <a:r>
              <a:rPr lang="en-US" altLang="ko-KR" sz="1000" dirty="0"/>
              <a:t>    public View </a:t>
            </a:r>
            <a:r>
              <a:rPr lang="en-US" altLang="ko-KR" sz="1000" dirty="0" err="1"/>
              <a:t>onCreateView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LayoutInflater</a:t>
            </a:r>
            <a:r>
              <a:rPr lang="en-US" altLang="ko-KR" sz="1000" dirty="0"/>
              <a:t> inflater,</a:t>
            </a:r>
          </a:p>
          <a:p>
            <a:r>
              <a:rPr lang="en-US" altLang="ko-KR" sz="1000" dirty="0"/>
              <a:t>                             @Nullable </a:t>
            </a:r>
            <a:r>
              <a:rPr lang="en-US" altLang="ko-KR" sz="1000" dirty="0" err="1"/>
              <a:t>ViewGroup</a:t>
            </a:r>
            <a:r>
              <a:rPr lang="en-US" altLang="ko-KR" sz="1000" dirty="0"/>
              <a:t> container,</a:t>
            </a:r>
          </a:p>
          <a:p>
            <a:r>
              <a:rPr lang="en-US" altLang="ko-KR" sz="1000" dirty="0"/>
              <a:t>                             @Nullable Bundle 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View root = </a:t>
            </a:r>
            <a:r>
              <a:rPr lang="en-US" altLang="ko-KR" sz="1000" dirty="0" err="1"/>
              <a:t>inflater.inflate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R.layout.fragment_delete</a:t>
            </a:r>
            <a:r>
              <a:rPr lang="en-US" altLang="ko-KR" sz="1000" dirty="0"/>
              <a:t>, container, false);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etName</a:t>
            </a:r>
            <a:r>
              <a:rPr lang="en-US" altLang="ko-KR" sz="1000" dirty="0"/>
              <a:t>     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R.id.et_del_name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btnDeleteConfirm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R.id.btn_delete_confirm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btnBackMain</a:t>
            </a:r>
            <a:r>
              <a:rPr lang="en-US" altLang="ko-KR" sz="1000" dirty="0"/>
              <a:t>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R.id.btn_back_main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tvResult</a:t>
            </a:r>
            <a:r>
              <a:rPr lang="en-US" altLang="ko-KR" sz="1000" dirty="0"/>
              <a:t>   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R.id.tv_delete_result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dbHelper</a:t>
            </a:r>
            <a:r>
              <a:rPr lang="en-US" altLang="ko-KR" sz="1000" dirty="0"/>
              <a:t>         = new </a:t>
            </a:r>
            <a:r>
              <a:rPr lang="en-US" altLang="ko-KR" sz="1000" dirty="0" err="1"/>
              <a:t>StudentDbHelper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requireContext</a:t>
            </a:r>
            <a:r>
              <a:rPr lang="en-US" altLang="ko-KR" sz="1000" dirty="0"/>
              <a:t>());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// </a:t>
            </a:r>
            <a:r>
              <a:rPr lang="ko-KR" altLang="en-US" sz="1000" dirty="0"/>
              <a:t>초기 리스트 표시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refreshList</a:t>
            </a:r>
            <a:r>
              <a:rPr lang="en-US" altLang="ko-KR" sz="1000" dirty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btnDeleteConfirm.setOnClickListener</a:t>
            </a:r>
            <a:r>
              <a:rPr lang="en-US" altLang="ko-KR" sz="1000" dirty="0"/>
              <a:t>(v -&gt; </a:t>
            </a:r>
            <a:r>
              <a:rPr lang="en-US" altLang="ko-KR" sz="1000" dirty="0" err="1"/>
              <a:t>deleteData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btnBackMain.setOnClickListener</a:t>
            </a:r>
            <a:r>
              <a:rPr lang="en-US" altLang="ko-KR" sz="1000" dirty="0"/>
              <a:t>(v -&gt;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requireActivity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getSupportFragmentManager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</a:t>
            </a:r>
            <a:r>
              <a:rPr lang="en-US" altLang="ko-KR" sz="1000" dirty="0" err="1"/>
              <a:t>beginTransaction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.replace(</a:t>
            </a:r>
            <a:r>
              <a:rPr lang="en-US" altLang="ko-KR" sz="1000" dirty="0" err="1"/>
              <a:t>R.id.fragment_container</a:t>
            </a:r>
            <a:r>
              <a:rPr lang="en-US" altLang="ko-KR" sz="1000" dirty="0"/>
              <a:t>, new </a:t>
            </a:r>
            <a:r>
              <a:rPr lang="en-US" altLang="ko-KR" sz="1000" dirty="0" err="1"/>
              <a:t>QueryStudentFragment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                    .commit()</a:t>
            </a:r>
          </a:p>
          <a:p>
            <a:r>
              <a:rPr lang="en-US" altLang="ko-KR" sz="1000" dirty="0"/>
              <a:t>        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return root;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private void </a:t>
            </a:r>
            <a:r>
              <a:rPr lang="en-US" altLang="ko-KR" sz="1000" dirty="0" err="1"/>
              <a:t>refreshList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SQLiteDatabase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dbHelper.getReadableDatabase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Cursor </a:t>
            </a:r>
            <a:r>
              <a:rPr lang="en-US" altLang="ko-KR" sz="1000" dirty="0" err="1"/>
              <a:t>cursor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db.query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StudentDbHelper.TABLE_STUDENT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    null, null, null, null, null,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StudentDbHelper.COLUMN_ID</a:t>
            </a:r>
            <a:r>
              <a:rPr lang="en-US" altLang="ko-KR" sz="1000" dirty="0"/>
              <a:t> + " ASC"</a:t>
            </a:r>
          </a:p>
          <a:p>
            <a:r>
              <a:rPr lang="en-US" altLang="ko-KR" sz="1000" dirty="0"/>
              <a:t>        );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2588-5199-4E33-A46F-E253741EDBA0}"/>
              </a:ext>
            </a:extLst>
          </p:cNvPr>
          <p:cNvSpPr txBox="1"/>
          <p:nvPr/>
        </p:nvSpPr>
        <p:spPr>
          <a:xfrm>
            <a:off x="6096000" y="0"/>
            <a:ext cx="6096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StringBuilder builder = new StringBuilder();</a:t>
            </a:r>
          </a:p>
          <a:p>
            <a:r>
              <a:rPr lang="en-US" altLang="ko-KR" sz="1000" dirty="0"/>
              <a:t>        int </a:t>
            </a:r>
            <a:r>
              <a:rPr lang="en-US" altLang="ko-KR" sz="1000" dirty="0" err="1"/>
              <a:t>displayId</a:t>
            </a:r>
            <a:r>
              <a:rPr lang="en-US" altLang="ko-KR" sz="1000" dirty="0"/>
              <a:t> = 0;</a:t>
            </a:r>
          </a:p>
          <a:p>
            <a:r>
              <a:rPr lang="en-US" altLang="ko-KR" sz="1000" dirty="0"/>
              <a:t>        while (</a:t>
            </a:r>
            <a:r>
              <a:rPr lang="en-US" altLang="ko-KR" sz="1000" dirty="0" err="1"/>
              <a:t>cursor.moveToNext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displayId</a:t>
            </a:r>
            <a:r>
              <a:rPr lang="en-US" altLang="ko-KR" sz="1000" dirty="0"/>
              <a:t>++;</a:t>
            </a:r>
          </a:p>
          <a:p>
            <a:r>
              <a:rPr lang="en-US" altLang="ko-KR" sz="1000" dirty="0"/>
              <a:t>            String name = </a:t>
            </a:r>
            <a:r>
              <a:rPr lang="en-US" altLang="ko-KR" sz="1000" dirty="0" err="1"/>
              <a:t>cursor.getString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cursor.getColumnIndexOrThrow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StudentDbHelper.COLUMN_NAME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          int age = </a:t>
            </a:r>
            <a:r>
              <a:rPr lang="en-US" altLang="ko-KR" sz="1000" dirty="0" err="1"/>
              <a:t>cursor.getInt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cursor.getColumnIndexOrThrow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StudentDbHelper.COLUMN_AGE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          String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cursor.getString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cursor.getColumnIndexOrThrow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StudentDbHelper.COLUMN_ADDRESS</a:t>
            </a:r>
            <a:r>
              <a:rPr lang="en-US" altLang="ko-KR" sz="1000" dirty="0"/>
              <a:t>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builder</a:t>
            </a:r>
          </a:p>
          <a:p>
            <a:r>
              <a:rPr lang="en-US" altLang="ko-KR" sz="1000" dirty="0"/>
              <a:t>                    .append("id : ").append(</a:t>
            </a:r>
            <a:r>
              <a:rPr lang="en-US" altLang="ko-KR" sz="1000" dirty="0" err="1"/>
              <a:t>displayId</a:t>
            </a:r>
            <a:r>
              <a:rPr lang="en-US" altLang="ko-KR" sz="1000" dirty="0"/>
              <a:t>).append(", ")</a:t>
            </a:r>
          </a:p>
          <a:p>
            <a:r>
              <a:rPr lang="en-US" altLang="ko-KR" sz="1000" dirty="0"/>
              <a:t>                    .append("</a:t>
            </a:r>
            <a:r>
              <a:rPr lang="ko-KR" altLang="en-US" sz="1000" dirty="0"/>
              <a:t>이름</a:t>
            </a:r>
            <a:r>
              <a:rPr lang="en-US" altLang="ko-KR" sz="1000" dirty="0"/>
              <a:t>=").append(name).append(", ")</a:t>
            </a:r>
          </a:p>
          <a:p>
            <a:r>
              <a:rPr lang="en-US" altLang="ko-KR" sz="1000" dirty="0"/>
              <a:t>                    .append("</a:t>
            </a:r>
            <a:r>
              <a:rPr lang="ko-KR" altLang="en-US" sz="1000" dirty="0"/>
              <a:t>나이</a:t>
            </a:r>
            <a:r>
              <a:rPr lang="en-US" altLang="ko-KR" sz="1000" dirty="0"/>
              <a:t>=").append(age).append(", ")</a:t>
            </a:r>
          </a:p>
          <a:p>
            <a:r>
              <a:rPr lang="en-US" altLang="ko-KR" sz="1000" dirty="0"/>
              <a:t>                    .append("</a:t>
            </a:r>
            <a:r>
              <a:rPr lang="ko-KR" altLang="en-US" sz="1000" dirty="0"/>
              <a:t>주소</a:t>
            </a:r>
            <a:r>
              <a:rPr lang="en-US" altLang="ko-KR" sz="1000" dirty="0"/>
              <a:t>=").append(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            .append("\n");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cursor.close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db.close</a:t>
            </a:r>
            <a:r>
              <a:rPr lang="en-US" altLang="ko-KR" sz="1000" dirty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builder.append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displayId</a:t>
            </a:r>
            <a:r>
              <a:rPr lang="en-US" altLang="ko-KR" sz="1000" dirty="0"/>
              <a:t>).append("</a:t>
            </a:r>
            <a:r>
              <a:rPr lang="ko-KR" altLang="en-US" sz="1000" dirty="0"/>
              <a:t>개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tvResult.setText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builder.toString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private void </a:t>
            </a:r>
            <a:r>
              <a:rPr lang="en-US" altLang="ko-KR" sz="1000" dirty="0" err="1"/>
              <a:t>deleteData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/>
              <a:t>        String name = </a:t>
            </a:r>
            <a:r>
              <a:rPr lang="en-US" altLang="ko-KR" sz="1000" dirty="0" err="1"/>
              <a:t>etName.getText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toString</a:t>
            </a:r>
            <a:r>
              <a:rPr lang="en-US" altLang="ko-KR" sz="1000" dirty="0"/>
              <a:t>().trim();</a:t>
            </a:r>
          </a:p>
          <a:p>
            <a:r>
              <a:rPr lang="en-US" altLang="ko-KR" sz="1000" dirty="0"/>
              <a:t>        if (</a:t>
            </a:r>
            <a:r>
              <a:rPr lang="en-US" altLang="ko-KR" sz="1000" dirty="0" err="1"/>
              <a:t>name.isEmpty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Toast.makeText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getContext</a:t>
            </a:r>
            <a:r>
              <a:rPr lang="en-US" altLang="ko-KR" sz="1000" dirty="0"/>
              <a:t>(), "</a:t>
            </a:r>
            <a:r>
              <a:rPr lang="ko-KR" altLang="en-US" sz="1000" dirty="0"/>
              <a:t>이름을 입력해주세요</a:t>
            </a:r>
            <a:r>
              <a:rPr lang="en-US" altLang="ko-KR" sz="1000" dirty="0"/>
              <a:t>.", </a:t>
            </a:r>
            <a:r>
              <a:rPr lang="en-US" altLang="ko-KR" sz="1000" dirty="0" err="1"/>
              <a:t>Toast.LENGTH_SHORT</a:t>
            </a:r>
            <a:r>
              <a:rPr lang="en-US" altLang="ko-KR" sz="1000" dirty="0"/>
              <a:t>).show();</a:t>
            </a:r>
          </a:p>
          <a:p>
            <a:r>
              <a:rPr lang="en-US" altLang="ko-KR" sz="1000" dirty="0"/>
              <a:t>            return;</a:t>
            </a:r>
          </a:p>
          <a:p>
            <a:r>
              <a:rPr lang="en-US" altLang="ko-KR" sz="1000" dirty="0"/>
              <a:t>        }</a:t>
            </a:r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17949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826C2-30CB-4BA8-9390-C8F10AF099FE}"/>
              </a:ext>
            </a:extLst>
          </p:cNvPr>
          <p:cNvSpPr txBox="1"/>
          <p:nvPr/>
        </p:nvSpPr>
        <p:spPr>
          <a:xfrm>
            <a:off x="4224334" y="2998113"/>
            <a:ext cx="37433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/>
              <a:t>MainActivity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214597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</a:t>
            </a:r>
            <a:r>
              <a:rPr lang="en-US" altLang="ko-KR" sz="1000" dirty="0" err="1"/>
              <a:t>SQLiteDatabase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dbHelper.getReadableDatabase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Cursor </a:t>
            </a:r>
            <a:r>
              <a:rPr lang="en-US" altLang="ko-KR" sz="1000" dirty="0" err="1"/>
              <a:t>cursor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db.query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StudentDbHelper.TABLE_STUDENT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    new String[]{</a:t>
            </a:r>
            <a:r>
              <a:rPr lang="en-US" altLang="ko-KR" sz="1000" dirty="0" err="1"/>
              <a:t>StudentDbHelper.COLUMN_ID</a:t>
            </a:r>
            <a:r>
              <a:rPr lang="en-US" altLang="ko-KR" sz="1000" dirty="0"/>
              <a:t>},</a:t>
            </a:r>
          </a:p>
          <a:p>
            <a:r>
              <a:rPr lang="en-US" altLang="ko-KR" sz="1000" dirty="0"/>
              <a:t>                "name=?",</a:t>
            </a:r>
          </a:p>
          <a:p>
            <a:r>
              <a:rPr lang="en-US" altLang="ko-KR" sz="1000" dirty="0"/>
              <a:t>                new String[]{name},</a:t>
            </a:r>
          </a:p>
          <a:p>
            <a:r>
              <a:rPr lang="en-US" altLang="ko-KR" sz="1000" dirty="0"/>
              <a:t>                null, null, null</a:t>
            </a:r>
          </a:p>
          <a:p>
            <a:r>
              <a:rPr lang="en-US" altLang="ko-KR" sz="1000" dirty="0"/>
              <a:t>        );</a:t>
            </a:r>
          </a:p>
          <a:p>
            <a:r>
              <a:rPr lang="en-US" altLang="ko-KR" sz="1000" dirty="0"/>
              <a:t>        int count = </a:t>
            </a:r>
            <a:r>
              <a:rPr lang="en-US" altLang="ko-KR" sz="1000" dirty="0" err="1"/>
              <a:t>cursor.getCount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cursor.close</a:t>
            </a:r>
            <a:r>
              <a:rPr lang="en-US" altLang="ko-KR" sz="1000" dirty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if (count == 0) {</a:t>
            </a:r>
          </a:p>
          <a:p>
            <a:r>
              <a:rPr lang="en-US" altLang="ko-KR" sz="1000" dirty="0"/>
              <a:t>            String msg = "delete </a:t>
            </a:r>
            <a:r>
              <a:rPr lang="ko-KR" altLang="en-US" sz="1000" dirty="0"/>
              <a:t>실패 </a:t>
            </a:r>
            <a:r>
              <a:rPr lang="en-US" altLang="ko-KR" sz="1000" dirty="0"/>
              <a:t>- </a:t>
            </a:r>
            <a:r>
              <a:rPr lang="ko-KR" altLang="en-US" sz="1000" dirty="0"/>
              <a:t>항목이 없습니다</a:t>
            </a:r>
            <a:r>
              <a:rPr lang="en-US" altLang="ko-KR" sz="1000" dirty="0"/>
              <a:t>.";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tvResult.setText</a:t>
            </a:r>
            <a:r>
              <a:rPr lang="en-US" altLang="ko-KR" sz="1000" dirty="0"/>
              <a:t>(msg);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Toast.makeText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getContext</a:t>
            </a:r>
            <a:r>
              <a:rPr lang="en-US" altLang="ko-KR" sz="1000" dirty="0"/>
              <a:t>(), msg, </a:t>
            </a:r>
            <a:r>
              <a:rPr lang="en-US" altLang="ko-KR" sz="1000" dirty="0" err="1"/>
              <a:t>Toast.LENGTH_SHORT</a:t>
            </a:r>
            <a:r>
              <a:rPr lang="en-US" altLang="ko-KR" sz="1000" dirty="0"/>
              <a:t>).show();</a:t>
            </a:r>
          </a:p>
          <a:p>
            <a:r>
              <a:rPr lang="en-US" altLang="ko-KR" sz="1000" dirty="0"/>
              <a:t>        } else {</a:t>
            </a:r>
          </a:p>
          <a:p>
            <a:r>
              <a:rPr lang="en-US" altLang="ko-KR" sz="1000" dirty="0"/>
              <a:t>            int deleted = </a:t>
            </a:r>
            <a:r>
              <a:rPr lang="en-US" altLang="ko-KR" sz="1000" dirty="0" err="1"/>
              <a:t>db.delete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StudentDbHelper.TABLE_STUDENT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        "name=?",</a:t>
            </a:r>
          </a:p>
          <a:p>
            <a:r>
              <a:rPr lang="en-US" altLang="ko-KR" sz="1000" dirty="0"/>
              <a:t>                    new String[]{name}</a:t>
            </a:r>
          </a:p>
          <a:p>
            <a:r>
              <a:rPr lang="en-US" altLang="ko-KR" sz="1000" dirty="0"/>
              <a:t>            );</a:t>
            </a:r>
          </a:p>
          <a:p>
            <a:r>
              <a:rPr lang="en-US" altLang="ko-KR" sz="1000" dirty="0"/>
              <a:t>            String msg = "delete </a:t>
            </a:r>
            <a:r>
              <a:rPr lang="ko-KR" altLang="en-US" sz="1000" dirty="0"/>
              <a:t>성공 </a:t>
            </a:r>
            <a:r>
              <a:rPr lang="en-US" altLang="ko-KR" sz="1000" dirty="0"/>
              <a:t>- " + deleted + "</a:t>
            </a:r>
            <a:r>
              <a:rPr lang="ko-KR" altLang="en-US" sz="1000" dirty="0"/>
              <a:t>항목 삭제</a:t>
            </a:r>
            <a:r>
              <a:rPr lang="en-US" altLang="ko-KR" sz="1000" dirty="0"/>
              <a:t>.";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tvResult.setText</a:t>
            </a:r>
            <a:r>
              <a:rPr lang="en-US" altLang="ko-KR" sz="1000" dirty="0"/>
              <a:t>(msg);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Toast.makeText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getContext</a:t>
            </a:r>
            <a:r>
              <a:rPr lang="en-US" altLang="ko-KR" sz="1000" dirty="0"/>
              <a:t>(), msg, </a:t>
            </a:r>
            <a:r>
              <a:rPr lang="en-US" altLang="ko-KR" sz="1000" dirty="0" err="1"/>
              <a:t>Toast.LENGTH_SHORT</a:t>
            </a:r>
            <a:r>
              <a:rPr lang="en-US" altLang="ko-KR" sz="1000" dirty="0"/>
              <a:t>).show();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db.close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refreshList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9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826C2-30CB-4BA8-9390-C8F10AF099FE}"/>
              </a:ext>
            </a:extLst>
          </p:cNvPr>
          <p:cNvSpPr txBox="1"/>
          <p:nvPr/>
        </p:nvSpPr>
        <p:spPr>
          <a:xfrm>
            <a:off x="3468774" y="2998113"/>
            <a:ext cx="500919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/>
              <a:t>Fragment_delete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726962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&lt;?xml version="1.0" encoding="utf-8"?&gt;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ScrollView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xmlns:android</a:t>
            </a:r>
            <a:r>
              <a:rPr lang="en-US" altLang="ko-KR" sz="1000" dirty="0"/>
              <a:t>="http://schemas.android.com/</a:t>
            </a:r>
            <a:r>
              <a:rPr lang="en-US" altLang="ko-KR" sz="1000" dirty="0" err="1"/>
              <a:t>apk</a:t>
            </a:r>
            <a:r>
              <a:rPr lang="en-US" altLang="ko-KR" sz="1000" dirty="0"/>
              <a:t>/res/android"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LinearLayout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="vertical"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&lt;!-- </a:t>
            </a:r>
            <a:r>
              <a:rPr lang="ko-KR" altLang="en-US" sz="1000" dirty="0"/>
              <a:t>상단 타이틀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데이터 삭제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android:background</a:t>
            </a:r>
            <a:r>
              <a:rPr lang="en-US" altLang="ko-KR" sz="1000" dirty="0"/>
              <a:t>="@color/violet"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android:textSize</a:t>
            </a:r>
            <a:r>
              <a:rPr lang="en-US" altLang="ko-KR" sz="1000" dirty="0"/>
              <a:t>="30sp"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android:textColor</a:t>
            </a:r>
            <a:r>
              <a:rPr lang="en-US" altLang="ko-KR" sz="1000" dirty="0"/>
              <a:t>="@color/white"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="10dp"/&gt;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&lt;!-- </a:t>
            </a:r>
            <a:r>
              <a:rPr lang="ko-KR" altLang="en-US" sz="1000" dirty="0"/>
              <a:t>이름 입력 </a:t>
            </a:r>
            <a:r>
              <a:rPr lang="en-US" altLang="ko-KR" sz="1000" dirty="0"/>
              <a:t>(2:8 </a:t>
            </a:r>
            <a:r>
              <a:rPr lang="ko-KR" altLang="en-US" sz="1000" dirty="0"/>
              <a:t>비율</a:t>
            </a:r>
            <a:r>
              <a:rPr lang="en-US" altLang="ko-KR" sz="1000" dirty="0"/>
              <a:t>) --&gt;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LinearLayout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="horizontal"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="16dp"&gt;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="2"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이름</a:t>
            </a:r>
            <a:r>
              <a:rPr lang="en-US" altLang="ko-KR" sz="1000" dirty="0"/>
              <a:t>:"/&gt;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EditText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et_del_name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="8"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android:hint</a:t>
            </a:r>
            <a:r>
              <a:rPr lang="en-US" altLang="ko-KR" sz="1000" dirty="0"/>
              <a:t>="</a:t>
            </a:r>
            <a:r>
              <a:rPr lang="ko-KR" altLang="en-US" sz="1000" dirty="0"/>
              <a:t>이름을 입력하세요</a:t>
            </a:r>
            <a:r>
              <a:rPr lang="en-US" altLang="ko-KR" sz="1000" dirty="0"/>
              <a:t>"/&gt;</a:t>
            </a:r>
          </a:p>
          <a:p>
            <a:r>
              <a:rPr lang="en-US" altLang="ko-KR" sz="1000" dirty="0"/>
              <a:t>        &lt;/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2588-5199-4E33-A46F-E253741EDBA0}"/>
              </a:ext>
            </a:extLst>
          </p:cNvPr>
          <p:cNvSpPr txBox="1"/>
          <p:nvPr/>
        </p:nvSpPr>
        <p:spPr>
          <a:xfrm>
            <a:off x="6096000" y="0"/>
            <a:ext cx="6096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&lt;!-- </a:t>
            </a:r>
            <a:r>
              <a:rPr lang="ko-KR" altLang="en-US" sz="1000" dirty="0"/>
              <a:t>액션 버튼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LinearLayout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="horizontal"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="16dp"&gt;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&lt;Button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btn_delete_confirm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="1"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삭제</a:t>
            </a:r>
            <a:r>
              <a:rPr lang="en-US" altLang="ko-KR" sz="1000" dirty="0"/>
              <a:t>"/&gt;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&lt;Button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btn_back_main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="1"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메인으로</a:t>
            </a:r>
            <a:r>
              <a:rPr lang="en-US" altLang="ko-KR" sz="1000" dirty="0"/>
              <a:t>"/&gt;</a:t>
            </a:r>
          </a:p>
          <a:p>
            <a:r>
              <a:rPr lang="en-US" altLang="ko-KR" sz="1000" dirty="0"/>
              <a:t>        &lt;/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&lt;!-- </a:t>
            </a:r>
            <a:r>
              <a:rPr lang="ko-KR" altLang="en-US" sz="1000" dirty="0"/>
              <a:t>결과 및 리스트 표시용 </a:t>
            </a:r>
            <a:r>
              <a:rPr lang="en-US" altLang="ko-KR" sz="1000" dirty="0" err="1"/>
              <a:t>FrameLayout</a:t>
            </a:r>
            <a:r>
              <a:rPr lang="en-US" altLang="ko-KR" sz="1000" dirty="0"/>
              <a:t> --&gt;</a:t>
            </a:r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FrameLayout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fl_delete_result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="8dp"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android:background</a:t>
            </a:r>
            <a:r>
              <a:rPr lang="en-US" altLang="ko-KR" sz="1000" dirty="0"/>
              <a:t>="#EEEEEE"&gt;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tv_delete_result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android:textSize</a:t>
            </a:r>
            <a:r>
              <a:rPr lang="en-US" altLang="ko-KR" sz="1000" dirty="0"/>
              <a:t>="16sp"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android:textColor</a:t>
            </a:r>
            <a:r>
              <a:rPr lang="en-US" altLang="ko-KR" sz="1000" dirty="0"/>
              <a:t>="#333333"/&gt;</a:t>
            </a:r>
          </a:p>
          <a:p>
            <a:r>
              <a:rPr lang="en-US" altLang="ko-KR" sz="1000" dirty="0"/>
              <a:t>        &lt;/</a:t>
            </a:r>
            <a:r>
              <a:rPr lang="en-US" altLang="ko-KR" sz="1000" dirty="0" err="1"/>
              <a:t>FrameLayout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&lt;/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ScrollView</a:t>
            </a:r>
            <a:r>
              <a:rPr lang="en-US" altLang="ko-KR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8812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826C2-30CB-4BA8-9390-C8F10AF099FE}"/>
              </a:ext>
            </a:extLst>
          </p:cNvPr>
          <p:cNvSpPr txBox="1"/>
          <p:nvPr/>
        </p:nvSpPr>
        <p:spPr>
          <a:xfrm>
            <a:off x="2613700" y="2998113"/>
            <a:ext cx="69645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/>
              <a:t>QueryStudentFragment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02917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QueryStudentFragment</a:t>
            </a:r>
            <a:r>
              <a:rPr lang="en-US" altLang="ko-KR" sz="1000" dirty="0"/>
              <a:t> extends Fragment {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TextView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tvQueryResult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StudentDbHelper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dbHelper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@Nullable @Override</a:t>
            </a:r>
          </a:p>
          <a:p>
            <a:r>
              <a:rPr lang="en-US" altLang="ko-KR" sz="1000" dirty="0"/>
              <a:t>    public View </a:t>
            </a:r>
            <a:r>
              <a:rPr lang="en-US" altLang="ko-KR" sz="1000" dirty="0" err="1"/>
              <a:t>onCreateView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LayoutInflater</a:t>
            </a:r>
            <a:r>
              <a:rPr lang="en-US" altLang="ko-KR" sz="1000" dirty="0"/>
              <a:t> inflater,</a:t>
            </a:r>
          </a:p>
          <a:p>
            <a:r>
              <a:rPr lang="en-US" altLang="ko-KR" sz="1000" dirty="0"/>
              <a:t>                             @Nullable </a:t>
            </a:r>
            <a:r>
              <a:rPr lang="en-US" altLang="ko-KR" sz="1000" dirty="0" err="1"/>
              <a:t>ViewGroup</a:t>
            </a:r>
            <a:r>
              <a:rPr lang="en-US" altLang="ko-KR" sz="1000" dirty="0"/>
              <a:t> container,</a:t>
            </a:r>
          </a:p>
          <a:p>
            <a:r>
              <a:rPr lang="en-US" altLang="ko-KR" sz="1000" dirty="0"/>
              <a:t>                             @Nullable Bundle 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View root = </a:t>
            </a:r>
            <a:r>
              <a:rPr lang="en-US" altLang="ko-KR" sz="1000" dirty="0" err="1"/>
              <a:t>inflater.inflate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R.layout.fragment_query</a:t>
            </a:r>
            <a:r>
              <a:rPr lang="en-US" altLang="ko-KR" sz="1000" dirty="0"/>
              <a:t>, container, false);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// </a:t>
            </a:r>
            <a:r>
              <a:rPr lang="ko-KR" altLang="en-US" sz="1000" dirty="0" err="1"/>
              <a:t>결과창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TextView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tvQueryResult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R.id.tv_query_result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dbHelper</a:t>
            </a:r>
            <a:r>
              <a:rPr lang="en-US" altLang="ko-KR" sz="1000" dirty="0"/>
              <a:t>      = new </a:t>
            </a:r>
            <a:r>
              <a:rPr lang="en-US" altLang="ko-KR" sz="1000" dirty="0" err="1"/>
              <a:t>StudentDbHelper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requireContext</a:t>
            </a:r>
            <a:r>
              <a:rPr lang="en-US" altLang="ko-KR" sz="1000" dirty="0"/>
              <a:t>());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// </a:t>
            </a:r>
            <a:r>
              <a:rPr lang="ko-KR" altLang="en-US" sz="1000" dirty="0"/>
              <a:t>버튼들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/>
              <a:t>Button </a:t>
            </a:r>
            <a:r>
              <a:rPr lang="en-US" altLang="ko-KR" sz="1000" dirty="0" err="1"/>
              <a:t>btnAdd</a:t>
            </a:r>
            <a:r>
              <a:rPr lang="en-US" altLang="ko-KR" sz="1000" dirty="0"/>
              <a:t>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R.id.btn_add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Button </a:t>
            </a:r>
            <a:r>
              <a:rPr lang="en-US" altLang="ko-KR" sz="1000" dirty="0" err="1"/>
              <a:t>btnUpdate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R.id.btn_update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Button </a:t>
            </a:r>
            <a:r>
              <a:rPr lang="en-US" altLang="ko-KR" sz="1000" dirty="0" err="1"/>
              <a:t>btnDelete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R.id.btn_delete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Button </a:t>
            </a:r>
            <a:r>
              <a:rPr lang="en-US" altLang="ko-KR" sz="1000" dirty="0" err="1"/>
              <a:t>btnQuery</a:t>
            </a:r>
            <a:r>
              <a:rPr lang="en-US" altLang="ko-KR" sz="1000" dirty="0"/>
              <a:t>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R.id.btn_query</a:t>
            </a:r>
            <a:r>
              <a:rPr lang="en-US" altLang="ko-KR" sz="1000" dirty="0"/>
              <a:t>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// </a:t>
            </a:r>
            <a:r>
              <a:rPr lang="ko-KR" altLang="en-US" sz="1000" dirty="0"/>
              <a:t>클릭 시 화면 전환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btnAdd.setOnClickListener</a:t>
            </a:r>
            <a:r>
              <a:rPr lang="en-US" altLang="ko-KR" sz="1000" dirty="0"/>
              <a:t>(v -&gt;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requireActivity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getSupportFragmentManager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</a:t>
            </a:r>
            <a:r>
              <a:rPr lang="en-US" altLang="ko-KR" sz="1000" dirty="0" err="1"/>
              <a:t>beginTransaction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.replace(</a:t>
            </a:r>
            <a:r>
              <a:rPr lang="en-US" altLang="ko-KR" sz="1000" dirty="0" err="1"/>
              <a:t>R.id.fragment_container</a:t>
            </a:r>
            <a:r>
              <a:rPr lang="en-US" altLang="ko-KR" sz="1000" dirty="0"/>
              <a:t>, new </a:t>
            </a:r>
            <a:r>
              <a:rPr lang="en-US" altLang="ko-KR" sz="1000" dirty="0" err="1"/>
              <a:t>AddStudentFragment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                    .commit()</a:t>
            </a:r>
          </a:p>
          <a:p>
            <a:r>
              <a:rPr lang="en-US" altLang="ko-KR" sz="1000" dirty="0"/>
              <a:t>        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btnUpdate.setOnClickListener</a:t>
            </a:r>
            <a:r>
              <a:rPr lang="en-US" altLang="ko-KR" sz="1000" dirty="0"/>
              <a:t>(v -&gt;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requireActivity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getSupportFragmentManager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</a:t>
            </a:r>
            <a:r>
              <a:rPr lang="en-US" altLang="ko-KR" sz="1000" dirty="0" err="1"/>
              <a:t>beginTransaction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.replace(</a:t>
            </a:r>
            <a:r>
              <a:rPr lang="en-US" altLang="ko-KR" sz="1000" dirty="0" err="1"/>
              <a:t>R.id.fragment_container</a:t>
            </a:r>
            <a:r>
              <a:rPr lang="en-US" altLang="ko-KR" sz="1000" dirty="0"/>
              <a:t>, new </a:t>
            </a:r>
            <a:r>
              <a:rPr lang="en-US" altLang="ko-KR" sz="1000" dirty="0" err="1"/>
              <a:t>UpdateStudentFragment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                    .commit()</a:t>
            </a:r>
          </a:p>
          <a:p>
            <a:r>
              <a:rPr lang="en-US" altLang="ko-KR" sz="1000" dirty="0"/>
              <a:t>        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btnDelete.setOnClickListener</a:t>
            </a:r>
            <a:r>
              <a:rPr lang="en-US" altLang="ko-KR" sz="1000" dirty="0"/>
              <a:t>(v -&gt;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requireActivity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getSupportFragmentManager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</a:t>
            </a:r>
            <a:r>
              <a:rPr lang="en-US" altLang="ko-KR" sz="1000" dirty="0" err="1"/>
              <a:t>beginTransaction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.replace(</a:t>
            </a:r>
            <a:r>
              <a:rPr lang="en-US" altLang="ko-KR" sz="1000" dirty="0" err="1"/>
              <a:t>R.id.fragment_container</a:t>
            </a:r>
            <a:r>
              <a:rPr lang="en-US" altLang="ko-KR" sz="1000" dirty="0"/>
              <a:t>, new </a:t>
            </a:r>
            <a:r>
              <a:rPr lang="en-US" altLang="ko-KR" sz="1000" dirty="0" err="1"/>
              <a:t>DeleteStudentFragment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                    .commit()</a:t>
            </a:r>
          </a:p>
          <a:p>
            <a:r>
              <a:rPr lang="en-US" altLang="ko-KR" sz="1000" dirty="0"/>
              <a:t>        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btnQuery.setOnClickListener</a:t>
            </a:r>
            <a:r>
              <a:rPr lang="en-US" altLang="ko-KR" sz="1000" dirty="0"/>
              <a:t>(v -&gt; {</a:t>
            </a:r>
          </a:p>
          <a:p>
            <a:r>
              <a:rPr lang="en-US" altLang="ko-KR" sz="1000" dirty="0"/>
              <a:t>            // </a:t>
            </a:r>
            <a:r>
              <a:rPr lang="ko-KR" altLang="en-US" sz="1000" dirty="0"/>
              <a:t>자기 자신으로 돌아와 다시 데이터 </a:t>
            </a:r>
            <a:r>
              <a:rPr lang="ko-KR" altLang="en-US" sz="1000" dirty="0" err="1"/>
              <a:t>새로고침</a:t>
            </a:r>
            <a:endParaRPr lang="ko-KR" altLang="en-US" sz="1000" dirty="0"/>
          </a:p>
          <a:p>
            <a:r>
              <a:rPr lang="ko-KR" altLang="en-US" sz="1000" dirty="0"/>
              <a:t>            </a:t>
            </a:r>
            <a:r>
              <a:rPr lang="en-US" altLang="ko-KR" sz="1000" dirty="0" err="1"/>
              <a:t>refreshData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2588-5199-4E33-A46F-E253741EDBA0}"/>
              </a:ext>
            </a:extLst>
          </p:cNvPr>
          <p:cNvSpPr txBox="1"/>
          <p:nvPr/>
        </p:nvSpPr>
        <p:spPr>
          <a:xfrm>
            <a:off x="6096000" y="0"/>
            <a:ext cx="6096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        // </a:t>
            </a:r>
            <a:r>
              <a:rPr lang="ko-KR" altLang="en-US" sz="1000" dirty="0"/>
              <a:t>최초 로드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refreshData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return root;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public void </a:t>
            </a:r>
            <a:r>
              <a:rPr lang="en-US" altLang="ko-KR" sz="1000" dirty="0" err="1"/>
              <a:t>refreshData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SQLiteDatabase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dbHelper.getReadableDatabase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Cursor </a:t>
            </a:r>
            <a:r>
              <a:rPr lang="en-US" altLang="ko-KR" sz="1000" dirty="0" err="1"/>
              <a:t>cursor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db.query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StudentDbHelper.TABLE_STUDENT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                null, null, null, null, null,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StudentDbHelper.COLUMN_ID</a:t>
            </a:r>
            <a:r>
              <a:rPr lang="en-US" altLang="ko-KR" sz="1000" dirty="0"/>
              <a:t> + " ASC"</a:t>
            </a:r>
          </a:p>
          <a:p>
            <a:r>
              <a:rPr lang="en-US" altLang="ko-KR" sz="1000" dirty="0"/>
              <a:t>        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StringBuilder builder = new StringBuilder();</a:t>
            </a:r>
          </a:p>
          <a:p>
            <a:r>
              <a:rPr lang="en-US" altLang="ko-KR" sz="1000" dirty="0"/>
              <a:t>        int </a:t>
            </a:r>
            <a:r>
              <a:rPr lang="en-US" altLang="ko-KR" sz="1000" dirty="0" err="1"/>
              <a:t>displayId</a:t>
            </a:r>
            <a:r>
              <a:rPr lang="en-US" altLang="ko-KR" sz="1000" dirty="0"/>
              <a:t> = 0;</a:t>
            </a:r>
          </a:p>
          <a:p>
            <a:r>
              <a:rPr lang="en-US" altLang="ko-KR" sz="1000" dirty="0"/>
              <a:t>        while (</a:t>
            </a:r>
            <a:r>
              <a:rPr lang="en-US" altLang="ko-KR" sz="1000" dirty="0" err="1"/>
              <a:t>cursor.moveToNext</a:t>
            </a:r>
            <a:r>
              <a:rPr lang="en-US" altLang="ko-KR" sz="1000" dirty="0"/>
              <a:t>()) {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displayId</a:t>
            </a:r>
            <a:r>
              <a:rPr lang="en-US" altLang="ko-KR" sz="1000" dirty="0"/>
              <a:t>++;  // </a:t>
            </a:r>
            <a:r>
              <a:rPr lang="ko-KR" altLang="en-US" sz="1000" dirty="0"/>
              <a:t>화면상의 순번</a:t>
            </a:r>
          </a:p>
          <a:p>
            <a:r>
              <a:rPr lang="ko-KR" altLang="en-US" sz="1000" dirty="0"/>
              <a:t>            </a:t>
            </a:r>
            <a:r>
              <a:rPr lang="en-US" altLang="ko-KR" sz="1000" dirty="0"/>
              <a:t>String name = </a:t>
            </a:r>
            <a:r>
              <a:rPr lang="en-US" altLang="ko-KR" sz="1000" dirty="0" err="1"/>
              <a:t>cursor.getString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cursor.getColumnIndexOrThrow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StudentDbHelper.COLUMN_NAME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          int age = </a:t>
            </a:r>
            <a:r>
              <a:rPr lang="en-US" altLang="ko-KR" sz="1000" dirty="0" err="1"/>
              <a:t>cursor.getInt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cursor.getColumnIndexOrThrow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StudentDbHelper.COLUMN_AGE</a:t>
            </a:r>
            <a:r>
              <a:rPr lang="en-US" altLang="ko-KR" sz="1000" dirty="0"/>
              <a:t>));</a:t>
            </a:r>
          </a:p>
          <a:p>
            <a:r>
              <a:rPr lang="en-US" altLang="ko-KR" sz="1000" dirty="0"/>
              <a:t>            String 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cursor.getString</a:t>
            </a:r>
            <a:r>
              <a:rPr lang="en-US" altLang="ko-KR" sz="1000" dirty="0"/>
              <a:t>(</a:t>
            </a:r>
          </a:p>
          <a:p>
            <a:r>
              <a:rPr lang="en-US" altLang="ko-KR" sz="1000" dirty="0"/>
              <a:t>                    </a:t>
            </a:r>
            <a:r>
              <a:rPr lang="en-US" altLang="ko-KR" sz="1000" dirty="0" err="1"/>
              <a:t>cursor.getColumnIndexOrThrow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StudentDbHelper.COLUMN_ADDRESS</a:t>
            </a:r>
            <a:r>
              <a:rPr lang="en-US" altLang="ko-KR" sz="1000" dirty="0"/>
              <a:t>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    builder</a:t>
            </a:r>
          </a:p>
          <a:p>
            <a:r>
              <a:rPr lang="en-US" altLang="ko-KR" sz="1000" dirty="0"/>
              <a:t>                    .append("id : ").append(</a:t>
            </a:r>
            <a:r>
              <a:rPr lang="en-US" altLang="ko-KR" sz="1000" dirty="0" err="1"/>
              <a:t>displayId</a:t>
            </a:r>
            <a:r>
              <a:rPr lang="en-US" altLang="ko-KR" sz="1000" dirty="0"/>
              <a:t>).append(", ")</a:t>
            </a:r>
          </a:p>
          <a:p>
            <a:r>
              <a:rPr lang="en-US" altLang="ko-KR" sz="1000" dirty="0"/>
              <a:t>                    .append("</a:t>
            </a:r>
            <a:r>
              <a:rPr lang="ko-KR" altLang="en-US" sz="1000" dirty="0"/>
              <a:t>이름</a:t>
            </a:r>
            <a:r>
              <a:rPr lang="en-US" altLang="ko-KR" sz="1000" dirty="0"/>
              <a:t>=").append(name).append(", ")</a:t>
            </a:r>
          </a:p>
          <a:p>
            <a:r>
              <a:rPr lang="en-US" altLang="ko-KR" sz="1000" dirty="0"/>
              <a:t>                    .append("</a:t>
            </a:r>
            <a:r>
              <a:rPr lang="ko-KR" altLang="en-US" sz="1000" dirty="0"/>
              <a:t>나이</a:t>
            </a:r>
            <a:r>
              <a:rPr lang="en-US" altLang="ko-KR" sz="1000" dirty="0"/>
              <a:t>=").append(age).append(", ")</a:t>
            </a:r>
          </a:p>
          <a:p>
            <a:r>
              <a:rPr lang="en-US" altLang="ko-KR" sz="1000" dirty="0"/>
              <a:t>                    .append("</a:t>
            </a:r>
            <a:r>
              <a:rPr lang="ko-KR" altLang="en-US" sz="1000" dirty="0"/>
              <a:t>주소</a:t>
            </a:r>
            <a:r>
              <a:rPr lang="en-US" altLang="ko-KR" sz="1000" dirty="0"/>
              <a:t>=").append(</a:t>
            </a:r>
            <a:r>
              <a:rPr lang="en-US" altLang="ko-KR" sz="1000" dirty="0" err="1"/>
              <a:t>addr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            .append("\n");</a:t>
            </a:r>
          </a:p>
          <a:p>
            <a:r>
              <a:rPr lang="en-US" altLang="ko-KR" sz="1000" dirty="0"/>
              <a:t>        }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cursor.close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db.close</a:t>
            </a:r>
            <a:r>
              <a:rPr lang="en-US" altLang="ko-KR" sz="1000" dirty="0"/>
              <a:t>();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builder.append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displayId</a:t>
            </a:r>
            <a:r>
              <a:rPr lang="en-US" altLang="ko-KR" sz="1000" dirty="0"/>
              <a:t>).append("</a:t>
            </a:r>
            <a:r>
              <a:rPr lang="ko-KR" altLang="en-US" sz="1000" dirty="0"/>
              <a:t>개</a:t>
            </a:r>
            <a:r>
              <a:rPr lang="en-US" altLang="ko-KR" sz="1000" dirty="0"/>
              <a:t>");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tvQueryResult.setText</a:t>
            </a:r>
            <a:r>
              <a:rPr lang="en-US" altLang="ko-KR" sz="1000" dirty="0"/>
              <a:t>(</a:t>
            </a:r>
            <a:r>
              <a:rPr lang="en-US" altLang="ko-KR" sz="1000" dirty="0" err="1"/>
              <a:t>builder.toString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383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826C2-30CB-4BA8-9390-C8F10AF099FE}"/>
              </a:ext>
            </a:extLst>
          </p:cNvPr>
          <p:cNvSpPr txBox="1"/>
          <p:nvPr/>
        </p:nvSpPr>
        <p:spPr>
          <a:xfrm>
            <a:off x="3468774" y="2998113"/>
            <a:ext cx="48901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/>
              <a:t>Fragment_query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676293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&lt;?xml version="1.0" encoding="utf-8"?&gt;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LinearLayout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xmlns:android</a:t>
            </a:r>
            <a:r>
              <a:rPr lang="en-US" altLang="ko-KR" sz="1000" dirty="0"/>
              <a:t>="http://schemas.android.com/</a:t>
            </a:r>
            <a:r>
              <a:rPr lang="en-US" altLang="ko-KR" sz="1000" dirty="0" err="1"/>
              <a:t>apk</a:t>
            </a:r>
            <a:r>
              <a:rPr lang="en-US" altLang="ko-KR" sz="1000" dirty="0"/>
              <a:t>/res/android"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="vertical"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&lt;!-- </a:t>
            </a:r>
            <a:r>
              <a:rPr lang="ko-KR" altLang="en-US" sz="1000" dirty="0"/>
              <a:t>헤더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="Report"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android:background</a:t>
            </a:r>
            <a:r>
              <a:rPr lang="en-US" altLang="ko-KR" sz="1000" dirty="0"/>
              <a:t>="@color/violet"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android:textSize</a:t>
            </a:r>
            <a:r>
              <a:rPr lang="en-US" altLang="ko-KR" sz="1000" dirty="0"/>
              <a:t>="30dp"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android:textColor</a:t>
            </a:r>
            <a:r>
              <a:rPr lang="en-US" altLang="ko-KR" sz="1000" dirty="0"/>
              <a:t>="@color/white"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="10dp"/&gt;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&lt;!-- </a:t>
            </a:r>
            <a:r>
              <a:rPr lang="ko-KR" altLang="en-US" sz="1000" dirty="0"/>
              <a:t>버튼 바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LinearLayout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android:orientation</a:t>
            </a:r>
            <a:r>
              <a:rPr lang="en-US" altLang="ko-KR" sz="1000" dirty="0"/>
              <a:t>="horizontal"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&lt;Button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btn_add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="1"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추가</a:t>
            </a:r>
            <a:r>
              <a:rPr lang="en-US" altLang="ko-KR" sz="1000" dirty="0"/>
              <a:t>" 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&lt;Button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btn_update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="1"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갱신</a:t>
            </a:r>
            <a:r>
              <a:rPr lang="en-US" altLang="ko-KR" sz="1000" dirty="0"/>
              <a:t>" /&gt;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&lt;Button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btn_delete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="1"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삭제</a:t>
            </a:r>
            <a:r>
              <a:rPr lang="en-US" altLang="ko-KR" sz="1000" dirty="0"/>
              <a:t>" /&gt;</a:t>
            </a:r>
          </a:p>
          <a:p>
            <a:endParaRPr lang="en-US" altLang="ko-KR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E2588-5199-4E33-A46F-E253741EDBA0}"/>
              </a:ext>
            </a:extLst>
          </p:cNvPr>
          <p:cNvSpPr txBox="1"/>
          <p:nvPr/>
        </p:nvSpPr>
        <p:spPr>
          <a:xfrm>
            <a:off x="6096000" y="0"/>
            <a:ext cx="6096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        &lt;Button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btn_query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="1"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/>
              <a:t>쿼리</a:t>
            </a:r>
            <a:r>
              <a:rPr lang="en-US" altLang="ko-KR" sz="1000" dirty="0"/>
              <a:t>" /&gt;</a:t>
            </a:r>
          </a:p>
          <a:p>
            <a:r>
              <a:rPr lang="en-US" altLang="ko-KR" sz="1000" dirty="0"/>
              <a:t>    &lt;/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&lt;!-- </a:t>
            </a:r>
            <a:r>
              <a:rPr lang="ko-KR" altLang="en-US" sz="1000" dirty="0"/>
              <a:t>결과 표시 영역 </a:t>
            </a:r>
            <a:r>
              <a:rPr lang="en-US" altLang="ko-KR" sz="1000" dirty="0"/>
              <a:t>--&gt;</a:t>
            </a:r>
          </a:p>
          <a:p>
            <a:r>
              <a:rPr lang="en-US" altLang="ko-KR" sz="1000" dirty="0"/>
              <a:t>    &lt;</a:t>
            </a:r>
            <a:r>
              <a:rPr lang="en-US" altLang="ko-KR" sz="1000" dirty="0" err="1"/>
              <a:t>FrameLayout</a:t>
            </a:r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fl_result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="0dp"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android:layout_weight</a:t>
            </a:r>
            <a:r>
              <a:rPr lang="en-US" altLang="ko-KR" sz="1000" dirty="0"/>
              <a:t>="1"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android:padding</a:t>
            </a:r>
            <a:r>
              <a:rPr lang="en-US" altLang="ko-KR" sz="1000" dirty="0"/>
              <a:t>="8dp"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android:background</a:t>
            </a:r>
            <a:r>
              <a:rPr lang="en-US" altLang="ko-KR" sz="1000" dirty="0"/>
              <a:t>="#EEEEEE"&gt;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&lt;</a:t>
            </a:r>
            <a:r>
              <a:rPr lang="en-US" altLang="ko-KR" sz="1000" dirty="0" err="1"/>
              <a:t>TextView</a:t>
            </a:r>
            <a:endParaRPr lang="en-US" altLang="ko-KR" sz="1000" dirty="0"/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tv_query_result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wrap_content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</a:t>
            </a:r>
            <a:r>
              <a:rPr lang="en-US" altLang="ko-KR" sz="1000" dirty="0"/>
              <a:t>="</a:t>
            </a:r>
            <a:r>
              <a:rPr lang="ko-KR" altLang="en-US" sz="1000" dirty="0" err="1"/>
              <a:t>결과창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android:textColor</a:t>
            </a:r>
            <a:r>
              <a:rPr lang="en-US" altLang="ko-KR" sz="1000" dirty="0"/>
              <a:t>="#808080"</a:t>
            </a:r>
          </a:p>
          <a:p>
            <a:r>
              <a:rPr lang="en-US" altLang="ko-KR" sz="1000" dirty="0"/>
              <a:t>            </a:t>
            </a:r>
            <a:r>
              <a:rPr lang="en-US" altLang="ko-KR" sz="1000" dirty="0" err="1"/>
              <a:t>android:textSize</a:t>
            </a:r>
            <a:r>
              <a:rPr lang="en-US" altLang="ko-KR" sz="1000" dirty="0"/>
              <a:t>="16sp"/&gt;</a:t>
            </a:r>
          </a:p>
          <a:p>
            <a:r>
              <a:rPr lang="en-US" altLang="ko-KR" sz="1000" dirty="0"/>
              <a:t>    &lt;/</a:t>
            </a:r>
            <a:r>
              <a:rPr lang="en-US" altLang="ko-KR" sz="1000" dirty="0" err="1"/>
              <a:t>FrameLayout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&lt;/</a:t>
            </a:r>
            <a:r>
              <a:rPr lang="en-US" altLang="ko-KR" sz="1000" dirty="0" err="1"/>
              <a:t>LinearLayout</a:t>
            </a:r>
            <a:r>
              <a:rPr lang="en-US" altLang="ko-KR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4865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package </a:t>
            </a:r>
            <a:r>
              <a:rPr lang="en-US" altLang="ko-KR" sz="1000" dirty="0" err="1"/>
              <a:t>com.example.myapplication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android.os.Bundle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import </a:t>
            </a:r>
            <a:r>
              <a:rPr lang="en-US" altLang="ko-KR" sz="1000" dirty="0" err="1"/>
              <a:t>androidx.appcompat.app.AppCompatActivity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MainActivity</a:t>
            </a:r>
            <a:r>
              <a:rPr lang="en-US" altLang="ko-KR" sz="1000" dirty="0"/>
              <a:t> extends </a:t>
            </a:r>
            <a:r>
              <a:rPr lang="en-US" altLang="ko-KR" sz="1000" dirty="0" err="1"/>
              <a:t>AppCompatActivity</a:t>
            </a:r>
            <a:r>
              <a:rPr lang="en-US" altLang="ko-KR" sz="1000" dirty="0"/>
              <a:t> {</a:t>
            </a:r>
          </a:p>
          <a:p>
            <a:r>
              <a:rPr lang="en-US" altLang="ko-KR" sz="1000" dirty="0"/>
              <a:t>    @Override</a:t>
            </a:r>
          </a:p>
          <a:p>
            <a:r>
              <a:rPr lang="en-US" altLang="ko-KR" sz="1000" dirty="0"/>
              <a:t>    protected void </a:t>
            </a:r>
            <a:r>
              <a:rPr lang="en-US" altLang="ko-KR" sz="1000" dirty="0" err="1"/>
              <a:t>onCreate</a:t>
            </a:r>
            <a:r>
              <a:rPr lang="en-US" altLang="ko-KR" sz="1000" dirty="0"/>
              <a:t>(Bundle 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super.onCreate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setContentView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R.layout.activity_main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// </a:t>
            </a:r>
            <a:r>
              <a:rPr lang="ko-KR" altLang="en-US" sz="1000" dirty="0"/>
              <a:t>앱 시작 시 기본 </a:t>
            </a:r>
            <a:r>
              <a:rPr lang="en-US" altLang="ko-KR" sz="1000" dirty="0"/>
              <a:t>Fragment (</a:t>
            </a:r>
            <a:r>
              <a:rPr lang="ko-KR" altLang="en-US" sz="1000" dirty="0"/>
              <a:t>예</a:t>
            </a:r>
            <a:r>
              <a:rPr lang="en-US" altLang="ko-KR" sz="1000" dirty="0"/>
              <a:t>: </a:t>
            </a:r>
            <a:r>
              <a:rPr lang="ko-KR" altLang="en-US" sz="1000" dirty="0"/>
              <a:t>조회 화면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getSupportFragmentManager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.</a:t>
            </a:r>
            <a:r>
              <a:rPr lang="en-US" altLang="ko-KR" sz="1000" dirty="0" err="1"/>
              <a:t>beginTransaction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.replace(</a:t>
            </a:r>
            <a:r>
              <a:rPr lang="en-US" altLang="ko-KR" sz="1000" dirty="0" err="1"/>
              <a:t>R.id.fragment_container</a:t>
            </a:r>
            <a:r>
              <a:rPr lang="en-US" altLang="ko-KR" sz="1000" dirty="0"/>
              <a:t>, new </a:t>
            </a:r>
            <a:r>
              <a:rPr lang="en-US" altLang="ko-KR" sz="1000" dirty="0" err="1"/>
              <a:t>QueryStudentFragment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            .commit();</a:t>
            </a:r>
          </a:p>
          <a:p>
            <a:r>
              <a:rPr lang="en-US" altLang="ko-KR" sz="1000" dirty="0"/>
              <a:t>    }</a:t>
            </a:r>
          </a:p>
          <a:p>
            <a:r>
              <a:rPr lang="en-US" altLang="ko-KR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38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826C2-30CB-4BA8-9390-C8F10AF099FE}"/>
              </a:ext>
            </a:extLst>
          </p:cNvPr>
          <p:cNvSpPr txBox="1"/>
          <p:nvPr/>
        </p:nvSpPr>
        <p:spPr>
          <a:xfrm>
            <a:off x="4100101" y="2998113"/>
            <a:ext cx="39917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/>
              <a:t>Activity_main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88329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&lt;?xml version="1.0" encoding="utf-8"?&gt;</a:t>
            </a:r>
          </a:p>
          <a:p>
            <a:r>
              <a:rPr lang="en-US" altLang="ko-KR" sz="1000" dirty="0"/>
              <a:t>&lt;</a:t>
            </a:r>
            <a:r>
              <a:rPr lang="en-US" altLang="ko-KR" sz="1000" dirty="0" err="1"/>
              <a:t>FrameLayout</a:t>
            </a:r>
            <a:endParaRPr lang="en-US" altLang="ko-KR" sz="1000" dirty="0"/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xmlns:android</a:t>
            </a:r>
            <a:r>
              <a:rPr lang="en-US" altLang="ko-KR" sz="1000" dirty="0"/>
              <a:t>="http://schemas.android.com/</a:t>
            </a:r>
            <a:r>
              <a:rPr lang="en-US" altLang="ko-KR" sz="1000" dirty="0" err="1"/>
              <a:t>apk</a:t>
            </a:r>
            <a:r>
              <a:rPr lang="en-US" altLang="ko-KR" sz="1000" dirty="0"/>
              <a:t>/res/android"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android:id</a:t>
            </a:r>
            <a:r>
              <a:rPr lang="en-US" altLang="ko-KR" sz="1000" dirty="0"/>
              <a:t>="@+id/</a:t>
            </a:r>
            <a:r>
              <a:rPr lang="en-US" altLang="ko-KR" sz="1000" dirty="0" err="1"/>
              <a:t>fragment_container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android:layout_width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    </a:t>
            </a:r>
            <a:r>
              <a:rPr lang="en-US" altLang="ko-KR" sz="1000" dirty="0" err="1"/>
              <a:t>android:layout_height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match_parent</a:t>
            </a:r>
            <a:r>
              <a:rPr lang="en-US" altLang="ko-KR" sz="1000" dirty="0"/>
              <a:t>"/&gt;</a:t>
            </a:r>
          </a:p>
        </p:txBody>
      </p:sp>
    </p:spTree>
    <p:extLst>
      <p:ext uri="{BB962C8B-B14F-4D97-AF65-F5344CB8AC3E}">
        <p14:creationId xmlns:p14="http://schemas.microsoft.com/office/powerpoint/2010/main" val="338987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826C2-30CB-4BA8-9390-C8F10AF099FE}"/>
              </a:ext>
            </a:extLst>
          </p:cNvPr>
          <p:cNvSpPr txBox="1"/>
          <p:nvPr/>
        </p:nvSpPr>
        <p:spPr>
          <a:xfrm>
            <a:off x="2905767" y="2998113"/>
            <a:ext cx="638046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/>
              <a:t>AddStudentFragment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78186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public class </a:t>
            </a:r>
            <a:r>
              <a:rPr lang="en-US" altLang="ko-KR" sz="1000" dirty="0" err="1"/>
              <a:t>AddStudentFragment</a:t>
            </a:r>
            <a:r>
              <a:rPr lang="en-US" altLang="ko-KR" sz="1000" dirty="0"/>
              <a:t> extends Fragment {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EditText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etName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EditText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etAge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EditText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etAddress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Button </a:t>
            </a:r>
            <a:r>
              <a:rPr lang="en-US" altLang="ko-KR" sz="1000" dirty="0" err="1"/>
              <a:t>btnAddConfirm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Button </a:t>
            </a:r>
            <a:r>
              <a:rPr lang="en-US" altLang="ko-KR" sz="1000" dirty="0" err="1"/>
              <a:t>btnBackMain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TextView</a:t>
            </a:r>
            <a:r>
              <a:rPr lang="en-US" altLang="ko-KR" sz="1000" dirty="0"/>
              <a:t> </a:t>
            </a:r>
            <a:r>
              <a:rPr lang="en-US" altLang="ko-KR" sz="1000" dirty="0" err="1"/>
              <a:t>tvResult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private </a:t>
            </a:r>
            <a:r>
              <a:rPr lang="en-US" altLang="ko-KR" sz="1000" dirty="0" err="1"/>
              <a:t>StudentDbHelper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dbHelper</a:t>
            </a:r>
            <a:r>
              <a:rPr lang="en-US" altLang="ko-KR" sz="1000" dirty="0"/>
              <a:t>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@Nullable</a:t>
            </a:r>
          </a:p>
          <a:p>
            <a:r>
              <a:rPr lang="en-US" altLang="ko-KR" sz="1000" dirty="0"/>
              <a:t>    @Override</a:t>
            </a:r>
          </a:p>
          <a:p>
            <a:r>
              <a:rPr lang="en-US" altLang="ko-KR" sz="1000" dirty="0"/>
              <a:t>    public View </a:t>
            </a:r>
            <a:r>
              <a:rPr lang="en-US" altLang="ko-KR" sz="1000" dirty="0" err="1"/>
              <a:t>onCreateView</a:t>
            </a:r>
            <a:r>
              <a:rPr lang="en-US" altLang="ko-KR" sz="1000" dirty="0"/>
              <a:t>(@NonNull </a:t>
            </a:r>
            <a:r>
              <a:rPr lang="en-US" altLang="ko-KR" sz="1000" dirty="0" err="1"/>
              <a:t>LayoutInflater</a:t>
            </a:r>
            <a:r>
              <a:rPr lang="en-US" altLang="ko-KR" sz="1000" dirty="0"/>
              <a:t> inflater,</a:t>
            </a:r>
          </a:p>
          <a:p>
            <a:r>
              <a:rPr lang="en-US" altLang="ko-KR" sz="1000" dirty="0"/>
              <a:t>                             @Nullable </a:t>
            </a:r>
            <a:r>
              <a:rPr lang="en-US" altLang="ko-KR" sz="1000" dirty="0" err="1"/>
              <a:t>ViewGroup</a:t>
            </a:r>
            <a:r>
              <a:rPr lang="en-US" altLang="ko-KR" sz="1000" dirty="0"/>
              <a:t> container,</a:t>
            </a:r>
          </a:p>
          <a:p>
            <a:r>
              <a:rPr lang="en-US" altLang="ko-KR" sz="1000" dirty="0"/>
              <a:t>                             @Nullable Bundle </a:t>
            </a:r>
            <a:r>
              <a:rPr lang="en-US" altLang="ko-KR" sz="1000" dirty="0" err="1"/>
              <a:t>savedInstanceState</a:t>
            </a:r>
            <a:r>
              <a:rPr lang="en-US" altLang="ko-KR" sz="1000" dirty="0"/>
              <a:t>) {</a:t>
            </a:r>
          </a:p>
          <a:p>
            <a:r>
              <a:rPr lang="en-US" altLang="ko-KR" sz="1000" dirty="0"/>
              <a:t>        View root = </a:t>
            </a:r>
            <a:r>
              <a:rPr lang="en-US" altLang="ko-KR" sz="1000" dirty="0" err="1"/>
              <a:t>inflater.inflate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R.layout.fragment_add</a:t>
            </a:r>
            <a:r>
              <a:rPr lang="en-US" altLang="ko-KR" sz="1000" dirty="0"/>
              <a:t>, container, false);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etName</a:t>
            </a:r>
            <a:r>
              <a:rPr lang="en-US" altLang="ko-KR" sz="1000" dirty="0"/>
              <a:t>  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R.id.et_name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etAge</a:t>
            </a:r>
            <a:r>
              <a:rPr lang="en-US" altLang="ko-KR" sz="1000" dirty="0"/>
              <a:t>   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R.id.et_age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etAddress</a:t>
            </a:r>
            <a:r>
              <a:rPr lang="en-US" altLang="ko-KR" sz="1000" dirty="0"/>
              <a:t>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R.id.et_address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btnAddConfirm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R.id.btn_add_confirm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btnBackMain</a:t>
            </a:r>
            <a:r>
              <a:rPr lang="en-US" altLang="ko-KR" sz="1000" dirty="0"/>
              <a:t>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R.id.btn_back_main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tvResult</a:t>
            </a:r>
            <a:r>
              <a:rPr lang="en-US" altLang="ko-KR" sz="1000" dirty="0"/>
              <a:t>      = </a:t>
            </a:r>
            <a:r>
              <a:rPr lang="en-US" altLang="ko-KR" sz="1000" dirty="0" err="1"/>
              <a:t>root.findViewById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R.id.tv_result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        </a:t>
            </a:r>
            <a:r>
              <a:rPr lang="en-US" altLang="ko-KR" sz="1000" dirty="0" err="1"/>
              <a:t>dbHelper</a:t>
            </a:r>
            <a:r>
              <a:rPr lang="en-US" altLang="ko-KR" sz="1000" dirty="0"/>
              <a:t>      = new </a:t>
            </a:r>
            <a:r>
              <a:rPr lang="en-US" altLang="ko-KR" sz="1000" dirty="0" err="1"/>
              <a:t>StudentDbHelper</a:t>
            </a:r>
            <a:r>
              <a:rPr lang="en-US" altLang="ko-KR" sz="1000" dirty="0"/>
              <a:t>(</a:t>
            </a:r>
            <a:r>
              <a:rPr lang="en-US" altLang="ko-KR" sz="1000" dirty="0" err="1"/>
              <a:t>requireContext</a:t>
            </a:r>
            <a:r>
              <a:rPr lang="en-US" altLang="ko-KR" sz="1000" dirty="0"/>
              <a:t>());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// </a:t>
            </a:r>
            <a:r>
              <a:rPr lang="ko-KR" altLang="en-US" sz="1000" dirty="0"/>
              <a:t>추가 버튼 클릭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btnAddConfirm.setOnClickListener</a:t>
            </a:r>
            <a:r>
              <a:rPr lang="en-US" altLang="ko-KR" sz="1000" dirty="0"/>
              <a:t>(v -&gt; </a:t>
            </a:r>
            <a:r>
              <a:rPr lang="en-US" altLang="ko-KR" sz="1000" dirty="0" err="1"/>
              <a:t>addStudent</a:t>
            </a:r>
            <a:r>
              <a:rPr lang="en-US" altLang="ko-KR" sz="1000" dirty="0"/>
              <a:t>());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// </a:t>
            </a:r>
            <a:r>
              <a:rPr lang="ko-KR" altLang="en-US" sz="1000" dirty="0"/>
              <a:t>메인</a:t>
            </a:r>
            <a:r>
              <a:rPr lang="en-US" altLang="ko-KR" sz="1000" dirty="0"/>
              <a:t>(</a:t>
            </a:r>
            <a:r>
              <a:rPr lang="ko-KR" altLang="en-US" sz="1000" dirty="0"/>
              <a:t>조회</a:t>
            </a:r>
            <a:r>
              <a:rPr lang="en-US" altLang="ko-KR" sz="1000" dirty="0"/>
              <a:t>) </a:t>
            </a:r>
            <a:r>
              <a:rPr lang="ko-KR" altLang="en-US" sz="1000" dirty="0"/>
              <a:t>화면으로 돌아가기</a:t>
            </a:r>
          </a:p>
          <a:p>
            <a:r>
              <a:rPr lang="ko-KR" altLang="en-US" sz="1000" dirty="0"/>
              <a:t>        </a:t>
            </a:r>
            <a:r>
              <a:rPr lang="en-US" altLang="ko-KR" sz="1000" dirty="0" err="1"/>
              <a:t>btnBackMain.setOnClickListener</a:t>
            </a:r>
            <a:r>
              <a:rPr lang="en-US" altLang="ko-KR" sz="1000" dirty="0"/>
              <a:t>(v -&gt;</a:t>
            </a:r>
          </a:p>
          <a:p>
            <a:r>
              <a:rPr lang="en-US" altLang="ko-KR" sz="1000" dirty="0"/>
              <a:t>                </a:t>
            </a:r>
            <a:r>
              <a:rPr lang="en-US" altLang="ko-KR" sz="1000" dirty="0" err="1"/>
              <a:t>requireActivity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getSupportFragmentManager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</a:t>
            </a:r>
            <a:r>
              <a:rPr lang="en-US" altLang="ko-KR" sz="1000" dirty="0" err="1"/>
              <a:t>beginTransaction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                        .replace(</a:t>
            </a:r>
            <a:r>
              <a:rPr lang="en-US" altLang="ko-KR" sz="1000" dirty="0" err="1"/>
              <a:t>R.id.fragment_container</a:t>
            </a:r>
            <a:r>
              <a:rPr lang="en-US" altLang="ko-KR" sz="1000" dirty="0"/>
              <a:t>, new </a:t>
            </a:r>
            <a:r>
              <a:rPr lang="en-US" altLang="ko-KR" sz="1000" dirty="0" err="1"/>
              <a:t>QueryStudentFragment</a:t>
            </a:r>
            <a:r>
              <a:rPr lang="en-US" altLang="ko-KR" sz="1000" dirty="0"/>
              <a:t>())</a:t>
            </a:r>
          </a:p>
          <a:p>
            <a:r>
              <a:rPr lang="en-US" altLang="ko-KR" sz="1000" dirty="0"/>
              <a:t>                        .commit()</a:t>
            </a:r>
          </a:p>
          <a:p>
            <a:r>
              <a:rPr lang="en-US" altLang="ko-KR" sz="1000" dirty="0"/>
              <a:t>        );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    return root;</a:t>
            </a:r>
          </a:p>
          <a:p>
            <a:r>
              <a:rPr lang="en-US" altLang="ko-KR" sz="1000" dirty="0"/>
              <a:t>    }</a:t>
            </a:r>
          </a:p>
          <a:p>
            <a:endParaRPr lang="en-US" altLang="ko-KR" sz="1000" dirty="0"/>
          </a:p>
          <a:p>
            <a:r>
              <a:rPr lang="en-US" altLang="ko-KR" sz="1000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7FF3E-F2AA-4B7D-8A38-0B3C439A934F}"/>
              </a:ext>
            </a:extLst>
          </p:cNvPr>
          <p:cNvSpPr txBox="1"/>
          <p:nvPr/>
        </p:nvSpPr>
        <p:spPr>
          <a:xfrm>
            <a:off x="6096000" y="0"/>
            <a:ext cx="6096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private void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addStudent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{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String name    =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etName.getText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toString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().trim();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String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ageStr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=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etAge.getText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toString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().trim();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String address =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etAddress.getText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toString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().trim();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if 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name.isEmpty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||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ageStr.isEmpty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||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address.isEmpty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()) {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tvResult.setText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모든 필드를 입력해주세요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.");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return;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}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int age;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try {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age =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Integer.parseInt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ageStr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} catch 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NumberFormatException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e) {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tvResult.setText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나이는 숫자로 입력해주세요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.");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return;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}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SQLiteDatabase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dbHelper.getWritableDatabase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// 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중복 체크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Cursor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cursor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db.query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StudentDbHelper.TABLE_STUDENT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new String[]{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StudentDbHelper.COLUMN_ID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},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StudentDbHelper.COLUMN_NAME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+ "=? AND " +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StudentDbHelper.COLUMN_AGE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+ "=? AND " +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StudentDbHelper.COLUMN_ADDRESS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+ "=?",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new String[]{name,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String.valueOf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(age), address},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null, null, null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boolean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exists =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cursor.moveToFirst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cursor.close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endParaRPr lang="ko-KR" altLang="ko-KR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454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C342EB-903D-45BE-B1A1-598C6CA9451D}"/>
              </a:ext>
            </a:extLst>
          </p:cNvPr>
          <p:cNvSpPr txBox="1"/>
          <p:nvPr/>
        </p:nvSpPr>
        <p:spPr>
          <a:xfrm>
            <a:off x="0" y="0"/>
            <a:ext cx="6096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if (exists) {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String msg = 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중복된 데이터입니다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.";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tvResult.setText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(msg);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Toast.makeText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getContext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(), msg,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Toast.LENGTH_SHORT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).show();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} else {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ContentValues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values = new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ContentValues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values.put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StudentDbHelper.COLUMN_NAME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name);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values.put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StudentDbHelper.COLUMN_AGE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age);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values.put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StudentDbHelper.COLUMN_ADDRESS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address);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long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rowId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db.insert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StudentDbHelper.TABLE_STUDENT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null, values);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if 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rowId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!= -1) {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String msg =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rowId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+ "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번째 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row insert 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성공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tvResult.setText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(msg);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Toast.makeText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getContext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(), msg,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Toast.LENGTH_SHORT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).show();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clearInputs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} else {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String msg = "insert </a:t>
            </a:r>
            <a:r>
              <a:rPr lang="ko-KR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실패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tvResult.setText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(msg);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Toast.makeText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getContext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(), msg,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Toast.LENGTH_SHORT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).show();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    }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}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db.close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}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private void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clearInputs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() {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etName.setText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("");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etAge.setText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("");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   </a:t>
            </a:r>
            <a:r>
              <a:rPr lang="en-US" altLang="ko-KR" sz="100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etAddress.setText</a:t>
            </a: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("");</a:t>
            </a:r>
            <a:endParaRPr lang="ko-KR" altLang="ko-KR" sz="1000" dirty="0">
              <a:effectLst/>
            </a:endParaRPr>
          </a:p>
          <a:p>
            <a:pPr marL="0" algn="l" rtl="0" eaLnBrk="1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}</a:t>
            </a:r>
            <a:endParaRPr lang="ko-KR" altLang="ko-KR" sz="1000" dirty="0">
              <a:effectLst/>
            </a:endParaRPr>
          </a:p>
          <a:p>
            <a:r>
              <a:rPr lang="en-US" altLang="ko-KR" sz="100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}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08887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6826C2-30CB-4BA8-9390-C8F10AF099FE}"/>
              </a:ext>
            </a:extLst>
          </p:cNvPr>
          <p:cNvSpPr txBox="1"/>
          <p:nvPr/>
        </p:nvSpPr>
        <p:spPr>
          <a:xfrm>
            <a:off x="3932587" y="2998113"/>
            <a:ext cx="43268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 err="1"/>
              <a:t>Fragment_add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8234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5995</Words>
  <Application>Microsoft Office PowerPoint</Application>
  <PresentationFormat>와이드스크린</PresentationFormat>
  <Paragraphs>822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앱 프로그래밍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앱 프로그래밍 과제</dc:title>
  <dc:creator>규빈 이</dc:creator>
  <cp:lastModifiedBy>규빈 이</cp:lastModifiedBy>
  <cp:revision>2</cp:revision>
  <dcterms:created xsi:type="dcterms:W3CDTF">2025-05-13T14:41:57Z</dcterms:created>
  <dcterms:modified xsi:type="dcterms:W3CDTF">2025-05-13T15:21:38Z</dcterms:modified>
</cp:coreProperties>
</file>