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75" r:id="rId18"/>
    <p:sldId id="276" r:id="rId19"/>
    <p:sldId id="277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9B"/>
    <a:srgbClr val="E4007E"/>
    <a:srgbClr val="FFF8E6"/>
    <a:srgbClr val="F4F4F4"/>
    <a:srgbClr val="E9E7EA"/>
    <a:srgbClr val="1B5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>
      <p:cViewPr varScale="1">
        <p:scale>
          <a:sx n="107" d="100"/>
          <a:sy n="107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68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30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152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5235828" y="6485018"/>
            <a:ext cx="1720344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00" dirty="0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ⓒ 2025. </a:t>
            </a:r>
            <a:r>
              <a:rPr lang="en-US" altLang="ko-KR" sz="700" dirty="0" err="1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KBU_DLab</a:t>
            </a:r>
            <a:r>
              <a:rPr lang="en-US" altLang="ko-KR" sz="700" dirty="0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All rights reserved.</a:t>
            </a:r>
            <a:endParaRPr lang="ko-KR" altLang="en-US" sz="700" dirty="0">
              <a:solidFill>
                <a:srgbClr val="FFF8E6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149078" y="542297"/>
            <a:ext cx="1720344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00" dirty="0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ⓒ 2025. </a:t>
            </a:r>
            <a:r>
              <a:rPr lang="en-US" altLang="ko-KR" sz="700" dirty="0" err="1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KBU_DLab</a:t>
            </a:r>
            <a:r>
              <a:rPr lang="en-US" altLang="ko-KR" sz="700" dirty="0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All rights reserved.</a:t>
            </a:r>
            <a:endParaRPr lang="ko-KR" altLang="en-US" sz="700" dirty="0">
              <a:solidFill>
                <a:srgbClr val="003F9B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03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4104" y="956166"/>
            <a:ext cx="74606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앱 프로그래밍</a:t>
            </a:r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(2)</a:t>
            </a:r>
          </a:p>
          <a:p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10</a:t>
            </a:r>
            <a:r>
              <a:rPr lang="ko-KR" altLang="en-US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주차 </a:t>
            </a:r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Report</a:t>
            </a:r>
            <a:endParaRPr lang="ko-KR" altLang="en-US" sz="7200" dirty="0">
              <a:solidFill>
                <a:schemeClr val="bg1"/>
              </a:solidFill>
              <a:latin typeface="푸라닭 젠틀 고딕" panose="00000500000000000000" pitchFamily="2" charset="-127"/>
              <a:ea typeface="푸라닭 젠틀 고딕" panose="00000500000000000000" pitchFamily="2" charset="-127"/>
              <a:cs typeface="Pretendard Variable Thin" panose="02000003000000020004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104" y="6257205"/>
            <a:ext cx="342754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김진용 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소프트웨어융합과 코딩전공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2301111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83" y="601256"/>
            <a:ext cx="3277417" cy="4095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46" y="1478798"/>
            <a:ext cx="7423649" cy="56268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644" y="2871053"/>
            <a:ext cx="996602" cy="1937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69" y="3549781"/>
            <a:ext cx="4919758" cy="4590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09" y="6001946"/>
            <a:ext cx="1468583" cy="5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7BF93-19E3-AAA5-68EE-33B9230C1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73558C1-6FEB-5A21-5A9D-7082F4617781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47B9E1-D110-54FD-115B-2291CDEB86A6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fragment_update.xml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14608-6B0F-7A68-D29D-770EA9643A15}"/>
              </a:ext>
            </a:extLst>
          </p:cNvPr>
          <p:cNvSpPr txBox="1"/>
          <p:nvPr/>
        </p:nvSpPr>
        <p:spPr>
          <a:xfrm>
            <a:off x="493274" y="508665"/>
            <a:ext cx="56027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tv_update_result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="16sp"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="#333333"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ScrollView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7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280884-5D34-5069-BAA4-BCAC5663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DBDFA6-2627-01C6-58E4-2854BEE7118B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F938CDF-623B-239A-FB00-F950AA3E2589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MainActivity.java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D835D-22AE-6DEF-75D9-C5ADF1C3F23D}"/>
              </a:ext>
            </a:extLst>
          </p:cNvPr>
          <p:cNvSpPr txBox="1"/>
          <p:nvPr/>
        </p:nvSpPr>
        <p:spPr>
          <a:xfrm>
            <a:off x="493274" y="508665"/>
            <a:ext cx="560272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getSupportFragmentManager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beginTransaction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replace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QueryStudentFragment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commit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21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A294B-1A2F-92B6-50CA-79B9BD922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1C8EE1-C201-09F0-5E93-C07694AFEB2E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76343B-E10C-75D3-C462-62EDCECA2089}"/>
              </a:ext>
            </a:extLst>
          </p:cNvPr>
          <p:cNvSpPr txBox="1"/>
          <p:nvPr/>
        </p:nvSpPr>
        <p:spPr>
          <a:xfrm>
            <a:off x="493271" y="0"/>
            <a:ext cx="6230257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QueryStudentFragment.java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E4C2B-08B2-E7D3-B2FC-B050B507C13E}"/>
              </a:ext>
            </a:extLst>
          </p:cNvPr>
          <p:cNvSpPr txBox="1"/>
          <p:nvPr/>
        </p:nvSpPr>
        <p:spPr>
          <a:xfrm>
            <a:off x="493274" y="508665"/>
            <a:ext cx="5602726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android.database.sqlite.SQLiteDatabase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QueryStudentFragment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tvQueryResult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fragment_query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tvQueryResult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tv_query_result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btn_add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btnUpdate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btn_update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btnDelete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btn_delete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btnQuery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btn_query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btnAdd.setOnClickListener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getSupportFragmentManager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beginTransaction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replace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AddStudentFragment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commit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2C3B6-B15D-60A7-9799-D5A3B5C6A802}"/>
              </a:ext>
            </a:extLst>
          </p:cNvPr>
          <p:cNvSpPr txBox="1"/>
          <p:nvPr/>
        </p:nvSpPr>
        <p:spPr>
          <a:xfrm>
            <a:off x="6096000" y="508665"/>
            <a:ext cx="560272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btnUpdate.setOnClickListener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getSupportFragmentManager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beginTransaction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replace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UpdateStudentFragment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commit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btnDelete.setOnClickListener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getSupportFragmentManager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beginTransaction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replace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DeleteStudentFragment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commit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btnQuery.setOnClickListener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.getReadableDatabase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db.query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TABLE_STUDENT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COLUMN_ID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ASC"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cursor.moveToNext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cursor.getString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cursor.getColumnIndexOrThrow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6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435ADA-5829-2CA4-4AEB-DA23925B7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090456-DE8B-7CE9-E28D-1C14C8915C5D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CC754B-25A5-0863-CC2E-4F20DE202D31}"/>
              </a:ext>
            </a:extLst>
          </p:cNvPr>
          <p:cNvSpPr txBox="1"/>
          <p:nvPr/>
        </p:nvSpPr>
        <p:spPr>
          <a:xfrm>
            <a:off x="493271" y="0"/>
            <a:ext cx="6230257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QueryStudentFragment.java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83E93-4E14-32AF-8523-6A6302C92F67}"/>
              </a:ext>
            </a:extLst>
          </p:cNvPr>
          <p:cNvSpPr txBox="1"/>
          <p:nvPr/>
        </p:nvSpPr>
        <p:spPr>
          <a:xfrm>
            <a:off x="493274" y="508665"/>
            <a:ext cx="560272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cursor.getInt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cursor.getColumnIndexOrThrow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addr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cursor.getString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cursor.getColumnIndexOrThrow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",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",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",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addr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tvQueryResult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56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95E6C-DA67-C1CE-099D-84A3ED42E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6134E5-420C-6FD5-62E6-6120FD3A74B0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C55C68-21F3-E637-3CA6-2D4B2E5043E4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StudentDbHelper.java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85CB0B-944A-97B6-12DB-AF5AF56652E6}"/>
              </a:ext>
            </a:extLst>
          </p:cNvPr>
          <p:cNvSpPr txBox="1"/>
          <p:nvPr/>
        </p:nvSpPr>
        <p:spPr>
          <a:xfrm>
            <a:off x="493274" y="508665"/>
            <a:ext cx="5602726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android.database.sqlite.SQLiteDatabase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android.database.sqlite.SQLiteOpenHelper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SQLiteOpenHelper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DATABASE_NAME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student.db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DATABASE_VERSION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TABLE_STUDENT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COLUMN_ID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"_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COLUMN_NAME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COLUMN_AGE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COLUMN_ADDRESS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SQL_CREATE_TABLE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"CREATE TABLE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TABLE_STUDENT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("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COLUMN_ID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INTEGER PRIMARY KEY AUTOINCREMENT,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COLUMN_NAME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TEXT NOT NULL,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COLUMN_AGE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TEXT,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COLUMN_ADDRESS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TEXT"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");"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SQL_DROP_TABLE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"DROP TABLE IF EXISTS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TABLE_STUDENT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DATABASE_NAME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DATABASE_VERSION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SQL_CREATE_TABLE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8856A-51AC-802E-5763-A04EF2EE80FD}"/>
              </a:ext>
            </a:extLst>
          </p:cNvPr>
          <p:cNvSpPr txBox="1"/>
          <p:nvPr/>
        </p:nvSpPr>
        <p:spPr>
          <a:xfrm>
            <a:off x="6095999" y="508665"/>
            <a:ext cx="5602726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onUpgrade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oldVersion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SQL_DROP_TABLE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8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5623C-C743-B612-640C-5135796AD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F7AA979-005C-7C12-B6BF-3134D1B219AC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6E3348-B64F-4B2F-8760-2C955BC94DC1}"/>
              </a:ext>
            </a:extLst>
          </p:cNvPr>
          <p:cNvSpPr txBox="1"/>
          <p:nvPr/>
        </p:nvSpPr>
        <p:spPr>
          <a:xfrm>
            <a:off x="493272" y="0"/>
            <a:ext cx="5020022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AddStudentFragment.java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FCD495-60CC-61F6-B1B5-94B41B3046A6}"/>
              </a:ext>
            </a:extLst>
          </p:cNvPr>
          <p:cNvSpPr txBox="1"/>
          <p:nvPr/>
        </p:nvSpPr>
        <p:spPr>
          <a:xfrm>
            <a:off x="493274" y="508665"/>
            <a:ext cx="560272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android.content.ContentValues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android.database.sqlite.SQLiteDatabase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android.widget.EditText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AddStudentFragment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btnAddConfirm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btnBackMain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9C823-55BB-6CF8-2E16-34FA870E372B}"/>
              </a:ext>
            </a:extLst>
          </p:cNvPr>
          <p:cNvSpPr txBox="1"/>
          <p:nvPr/>
        </p:nvSpPr>
        <p:spPr>
          <a:xfrm>
            <a:off x="6095999" y="508665"/>
            <a:ext cx="56027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et_age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et_address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btnAddConfirm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btn_add_confirm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btnBackMain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btn_back_main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tv_result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btnAddConfirm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addStudent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btnBackMain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getSupportFragmentManager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beginTransaction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replace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QueryStudentFragment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commit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addStudent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etName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ageStr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etAge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etAddress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name.isEmpty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||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ageStr.isEmpty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||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address.isEmpty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필드를 입력해주세요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2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319109-7FAA-017E-2D21-A12258D05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5A5A711-D421-F7F4-061E-73833725D450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64B749-7707-910F-291D-C129A36BFEC1}"/>
              </a:ext>
            </a:extLst>
          </p:cNvPr>
          <p:cNvSpPr txBox="1"/>
          <p:nvPr/>
        </p:nvSpPr>
        <p:spPr>
          <a:xfrm>
            <a:off x="493272" y="0"/>
            <a:ext cx="5020022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AddStudentFragment.java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6DF394-DAFE-C432-7E42-8BF6E48FED84}"/>
              </a:ext>
            </a:extLst>
          </p:cNvPr>
          <p:cNvSpPr txBox="1"/>
          <p:nvPr/>
        </p:nvSpPr>
        <p:spPr>
          <a:xfrm>
            <a:off x="493274" y="508665"/>
            <a:ext cx="56027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Integer.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ageStr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NumberFormatException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나이는 숫자로 입력해주세요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.getWritableDatabase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db.query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TABLE_STUDENT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COLUMN_NAME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"=? AND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COLUMN_AGE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"=? AND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COLUMN_ADDRESS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"=?"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valueOf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exists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cursor.moveToFirst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exists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중복된 데이터입니다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ContentValues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ContentValues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values.put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values.put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values.put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BCD01-2769-1A07-6154-617272C384A5}"/>
              </a:ext>
            </a:extLst>
          </p:cNvPr>
          <p:cNvSpPr txBox="1"/>
          <p:nvPr/>
        </p:nvSpPr>
        <p:spPr>
          <a:xfrm>
            <a:off x="6095999" y="508665"/>
            <a:ext cx="560272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long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rowId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db.insert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TABLE_STUDENT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rowId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-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rowId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row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insert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성공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clearInputs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insert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clearInputs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etName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etAge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etAddress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3D8CCD-945B-E9F5-0048-C3FB5DEDF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82A65C0-7973-12DA-D6E4-D7BDC2ED7684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26872D-C243-AF91-E2FD-F8AAFC7E8ED1}"/>
              </a:ext>
            </a:extLst>
          </p:cNvPr>
          <p:cNvSpPr txBox="1"/>
          <p:nvPr/>
        </p:nvSpPr>
        <p:spPr>
          <a:xfrm>
            <a:off x="493271" y="0"/>
            <a:ext cx="5602725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UpdateStudentFragment.java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C54A5B-3EE2-2C77-EAE7-DDFB3972B271}"/>
              </a:ext>
            </a:extLst>
          </p:cNvPr>
          <p:cNvSpPr txBox="1"/>
          <p:nvPr/>
        </p:nvSpPr>
        <p:spPr>
          <a:xfrm>
            <a:off x="493274" y="508665"/>
            <a:ext cx="56027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android.content.ContentValues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android.database.sqlite.SQLiteDatabase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android.widget.EditText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UpdateStudentFragment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etSearchName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etNewAge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etNewAddress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tvOldAge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tvOldAddress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layoutOld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btnSearch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btnUpdateConfirm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btnBackMain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targetId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-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fragment_update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1C1E8-F23B-8CCF-314C-21246D91EB6F}"/>
              </a:ext>
            </a:extLst>
          </p:cNvPr>
          <p:cNvSpPr txBox="1"/>
          <p:nvPr/>
        </p:nvSpPr>
        <p:spPr>
          <a:xfrm>
            <a:off x="6095999" y="508665"/>
            <a:ext cx="56027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etSearchName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et_search_name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tvOldAge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tv_old_age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tvOldAddress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tv_old_address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etNewAge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et_new_age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etNewAddress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et_new_address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layoutOld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layout_old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layout_new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btnSearch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btn_search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btnUpdateConfirm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btn_update_confirm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btnBackMain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btn_back_main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tv_update_result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btnSearch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searchData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btnUpdateConfirm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updateData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btnBackMain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getSupportFragmentManager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beginTransaction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replace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QueryStudentFragment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commit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searchData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etSearchName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name.isEmpty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입력해주세요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B9F60-430E-1B32-4401-43FE97B1D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A81248-03A5-45DD-E434-66D43877369B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66CBAA-5565-8713-96F0-9DC5BF0D9685}"/>
              </a:ext>
            </a:extLst>
          </p:cNvPr>
          <p:cNvSpPr txBox="1"/>
          <p:nvPr/>
        </p:nvSpPr>
        <p:spPr>
          <a:xfrm>
            <a:off x="493271" y="0"/>
            <a:ext cx="5602725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DeleteStudentFragment.java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F2DE4-0F2D-E02F-FDD9-2881EA3A93E3}"/>
              </a:ext>
            </a:extLst>
          </p:cNvPr>
          <p:cNvSpPr txBox="1"/>
          <p:nvPr/>
        </p:nvSpPr>
        <p:spPr>
          <a:xfrm>
            <a:off x="493274" y="508665"/>
            <a:ext cx="560272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android.database.sqlite.SQLiteDatabase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android.widget.EditText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DeleteStudentFragment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btnDeleteConfirm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btnBackMain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fragment_delete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et_del_name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btnDeleteConfirm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btn_delete_confirm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btnBackMain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btn_back_main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tv_delete_result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B2BE2-5D63-C952-F578-AC28D4B29477}"/>
              </a:ext>
            </a:extLst>
          </p:cNvPr>
          <p:cNvSpPr txBox="1"/>
          <p:nvPr/>
        </p:nvSpPr>
        <p:spPr>
          <a:xfrm>
            <a:off x="6095999" y="508665"/>
            <a:ext cx="5602726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btnDeleteConfirm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btnBackMain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requireActivity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getSupportFragmentManager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beginTransaction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replace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QueryStudentFragment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commit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.getReadableDatabase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db.query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TABLE_STUDENT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COLUMN_ID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ASC"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cursor.moveToNext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cursor.getString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cursor.getColumnIndexOrThrow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cursor.getInt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cursor.getColumnIndexOrThrow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addr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cursor.getString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cursor.getColumnIndexOrThrow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2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91C4F5-2E54-4392-6CC2-E47E9C2D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C95CFEE-21D4-A2FF-7117-E996455E9606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03916A-01CC-8E85-B076-A3C985E1C853}"/>
              </a:ext>
            </a:extLst>
          </p:cNvPr>
          <p:cNvSpPr txBox="1"/>
          <p:nvPr/>
        </p:nvSpPr>
        <p:spPr>
          <a:xfrm>
            <a:off x="493271" y="0"/>
            <a:ext cx="5602725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DeleteStudentFragment.java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5E50E8-9004-6DEB-9137-469BEB588095}"/>
              </a:ext>
            </a:extLst>
          </p:cNvPr>
          <p:cNvSpPr txBox="1"/>
          <p:nvPr/>
        </p:nvSpPr>
        <p:spPr>
          <a:xfrm>
            <a:off x="493274" y="508665"/>
            <a:ext cx="560272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",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",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",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addr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displayId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builder.toString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etName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name.isEmpty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입력해주세요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.getReadableDatabase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db.query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TABLE_STUDENT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COLUMN_ID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=?"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cursor.getCount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5D8DE-7226-2F6F-4127-A6A292088F59}"/>
              </a:ext>
            </a:extLst>
          </p:cNvPr>
          <p:cNvSpPr txBox="1"/>
          <p:nvPr/>
        </p:nvSpPr>
        <p:spPr>
          <a:xfrm>
            <a:off x="6095999" y="508665"/>
            <a:ext cx="56027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-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항목이 없습니다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db.delete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StudentDbHelper.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TABLE_STUDENT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=?"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성공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-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항목 삭제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Activity_main.xml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274" y="508665"/>
            <a:ext cx="56027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2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0주-PPT-Source">
            <a:hlinkClick r:id="" action="ppaction://media"/>
            <a:extLst>
              <a:ext uri="{FF2B5EF4-FFF2-40B4-BE49-F238E27FC236}">
                <a16:creationId xmlns:a16="http://schemas.microsoft.com/office/drawing/2014/main" id="{49C8AA5C-F59D-9228-D288-86B4670960E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38158" y="2407826"/>
            <a:ext cx="1915677" cy="404483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49847" y="200183"/>
            <a:ext cx="11160702" cy="510519"/>
            <a:chOff x="544944" y="200183"/>
            <a:chExt cx="11160702" cy="51051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44" y="200183"/>
              <a:ext cx="1468582" cy="51051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23059" y="283476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22/23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493275" y="876300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1585" y="1041899"/>
            <a:ext cx="3730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실행화면</a:t>
            </a:r>
            <a:endParaRPr lang="ko-KR" altLang="en-US" sz="7200" dirty="0">
              <a:solidFill>
                <a:schemeClr val="bg1"/>
              </a:solidFill>
              <a:latin typeface="푸라닭 젠틀 고딕" panose="00000500000000000000" pitchFamily="2" charset="-127"/>
              <a:ea typeface="푸라닭 젠틀 고딕" panose="000005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1562" y="1099793"/>
            <a:ext cx="5139768" cy="90716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2" y="974936"/>
            <a:ext cx="5862572" cy="91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3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0ACFD-33BF-73F5-EDA0-D438C89FB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07A4AA-9EF4-62F4-8FEF-EE0501C2A50C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19E318-914C-9B63-3D37-3DBED001D500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fragment_add.xml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74EC19-6522-4FA8-AE43-275CF4654499}"/>
              </a:ext>
            </a:extLst>
          </p:cNvPr>
          <p:cNvSpPr txBox="1"/>
          <p:nvPr/>
        </p:nvSpPr>
        <p:spPr>
          <a:xfrm>
            <a:off x="493274" y="508665"/>
            <a:ext cx="560272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ScrollView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입력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violet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="30sp"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white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et_name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:hint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입력하세요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5E58A-BDE3-737F-3872-1A18264C4137}"/>
              </a:ext>
            </a:extLst>
          </p:cNvPr>
          <p:cNvSpPr txBox="1"/>
          <p:nvPr/>
        </p:nvSpPr>
        <p:spPr>
          <a:xfrm>
            <a:off x="6096000" y="508665"/>
            <a:ext cx="56027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et_age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:inputType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:hint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나이를 입력하세요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et_address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:hint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주소를 입력하세요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1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E2A039-5494-65FE-DA96-4CDD126D6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614066-5C09-C3C0-5596-7CD64A84E7FE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609F12-53DD-4B4E-6E6F-DC89B1BF4DF7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fragment_add.xml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ABF32E-0E46-0AAB-C65E-D15117D09B2A}"/>
              </a:ext>
            </a:extLst>
          </p:cNvPr>
          <p:cNvSpPr txBox="1"/>
          <p:nvPr/>
        </p:nvSpPr>
        <p:spPr>
          <a:xfrm>
            <a:off x="493274" y="508665"/>
            <a:ext cx="560272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btn_add_confirm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btn_back_main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메인으로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fl_result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="#EEEEEE"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tv_result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결과창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="#808080"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="16sp"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ScrollView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1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10AAB7-EED8-F913-D6EF-22983F265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45EF19-CC4A-6D22-27DE-832DAEA75592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A419A5-BF23-69BF-4AEC-27A8C1E23F4A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fragment_delete.xml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972DCB-4EB0-6789-4D00-5354EF831A08}"/>
              </a:ext>
            </a:extLst>
          </p:cNvPr>
          <p:cNvSpPr txBox="1"/>
          <p:nvPr/>
        </p:nvSpPr>
        <p:spPr>
          <a:xfrm>
            <a:off x="493274" y="508665"/>
            <a:ext cx="56027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ScrollView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삭제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violet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="30sp"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white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F4590-67FA-C921-0AC9-D970FF0A7740}"/>
              </a:ext>
            </a:extLst>
          </p:cNvPr>
          <p:cNvSpPr txBox="1"/>
          <p:nvPr/>
        </p:nvSpPr>
        <p:spPr>
          <a:xfrm>
            <a:off x="5664925" y="508665"/>
            <a:ext cx="5602726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et_del_name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:hint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입력하세요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btn_delete_confirm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btn_back_main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메인으로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fl_delete_result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="#EEEEEE"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E7A534-2E69-D702-87F8-9333188AB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161CF0E-31D7-FC3A-C977-714A41A93993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1A14D5-BE45-6CB7-B143-F24207553342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fragment_delete.xml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4BA5C5-042C-753D-7673-B9CF134FE989}"/>
              </a:ext>
            </a:extLst>
          </p:cNvPr>
          <p:cNvSpPr txBox="1"/>
          <p:nvPr/>
        </p:nvSpPr>
        <p:spPr>
          <a:xfrm>
            <a:off x="493274" y="508665"/>
            <a:ext cx="560272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tv_delete_result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="16sp"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="#333333"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ScrollView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50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08BB3-6CC1-4A94-6636-9741C2F19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EFBE4B2-42D6-BC24-B043-585F1509D091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8FDF92-FFBF-F31F-C09A-2AD42A11B8E3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fragment_query.xml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54AE8-F303-C2F4-1DE5-35F50985BFA0}"/>
              </a:ext>
            </a:extLst>
          </p:cNvPr>
          <p:cNvSpPr txBox="1"/>
          <p:nvPr/>
        </p:nvSpPr>
        <p:spPr>
          <a:xfrm>
            <a:off x="493274" y="508665"/>
            <a:ext cx="5602726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violet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white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btn_add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btn_update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3A202-1F9D-2BEF-811E-85BAB1B3EC16}"/>
              </a:ext>
            </a:extLst>
          </p:cNvPr>
          <p:cNvSpPr txBox="1"/>
          <p:nvPr/>
        </p:nvSpPr>
        <p:spPr>
          <a:xfrm>
            <a:off x="6132071" y="508665"/>
            <a:ext cx="560272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btn_delete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btn_query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쿼리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fl_result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="#EEEEEE"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tv_query_result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결과창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="#808080"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="16sp"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9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39596-B406-D8FC-DC95-CB4BC8939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2AB5D87-C401-F41A-C8C5-5C41D5811661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6DBF58-7EE5-402C-D0CF-F9E2E6BFB5EE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fragment_update.xml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EABEE3-3C98-8D8C-8350-EA5675D168AE}"/>
              </a:ext>
            </a:extLst>
          </p:cNvPr>
          <p:cNvSpPr txBox="1"/>
          <p:nvPr/>
        </p:nvSpPr>
        <p:spPr>
          <a:xfrm>
            <a:off x="493274" y="508665"/>
            <a:ext cx="560272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ScrollView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수정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violet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="30sp"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white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:paddingTop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:paddingBottom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et_search_name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:hint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기존 이름 입력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0BDF3-4AB6-72AB-A7D8-121AF6B92261}"/>
              </a:ext>
            </a:extLst>
          </p:cNvPr>
          <p:cNvSpPr txBox="1"/>
          <p:nvPr/>
        </p:nvSpPr>
        <p:spPr>
          <a:xfrm>
            <a:off x="6132071" y="508665"/>
            <a:ext cx="5602726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btn_search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layout_old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:visibility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gone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:paddingTop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기존 나이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tv_old_age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="#000000"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:paddingTop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기존 주소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0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517BC3-9E3C-C537-9EFF-1F3BAF0CB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946887D-6D49-0C95-26D5-A24F75334996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A9A05B-6D1E-4C78-CEEA-ED210EE46B5B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fragment_update.xml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1571F3-0E59-CB5A-AF21-8FB7AD4C0417}"/>
              </a:ext>
            </a:extLst>
          </p:cNvPr>
          <p:cNvSpPr txBox="1"/>
          <p:nvPr/>
        </p:nvSpPr>
        <p:spPr>
          <a:xfrm>
            <a:off x="493274" y="508665"/>
            <a:ext cx="5602726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tv_old_address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="#000000"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layout_new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:visibility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gone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:paddingTop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 나이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et_new_age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:inputType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:hint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 나이 입력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:paddingTop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 주소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EditText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et_new_address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:hint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 주소 입력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D0D82-79D7-EA35-3490-2E7F1296F7A7}"/>
              </a:ext>
            </a:extLst>
          </p:cNvPr>
          <p:cNvSpPr txBox="1"/>
          <p:nvPr/>
        </p:nvSpPr>
        <p:spPr>
          <a:xfrm>
            <a:off x="6132071" y="508665"/>
            <a:ext cx="5602726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:paddingTop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btn_update_confirm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btn_back_main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메인으로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fl_update_result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:layout_marginTop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="16dp"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7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6938</Words>
  <Application>Microsoft Office PowerPoint</Application>
  <PresentationFormat>와이드스크린</PresentationFormat>
  <Paragraphs>53</Paragraphs>
  <Slides>20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 Unicode MS</vt:lpstr>
      <vt:lpstr>Noto Sans CJK KR Light</vt:lpstr>
      <vt:lpstr>나눔스퀘어</vt:lpstr>
      <vt:lpstr>맑은 고딕</vt:lpstr>
      <vt:lpstr>푸라닭 젠틀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kbu</dc:creator>
  <cp:lastModifiedBy>김진용</cp:lastModifiedBy>
  <cp:revision>80</cp:revision>
  <dcterms:created xsi:type="dcterms:W3CDTF">2025-02-12T06:04:38Z</dcterms:created>
  <dcterms:modified xsi:type="dcterms:W3CDTF">2025-06-10T15:32:35Z</dcterms:modified>
</cp:coreProperties>
</file>