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5" r:id="rId5"/>
    <p:sldId id="281" r:id="rId6"/>
    <p:sldId id="282" r:id="rId7"/>
    <p:sldId id="283" r:id="rId8"/>
    <p:sldId id="284" r:id="rId9"/>
    <p:sldId id="286" r:id="rId10"/>
    <p:sldId id="287" r:id="rId11"/>
    <p:sldId id="288" r:id="rId12"/>
    <p:sldId id="2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9B"/>
    <a:srgbClr val="E4007E"/>
    <a:srgbClr val="FFF8E6"/>
    <a:srgbClr val="F4F4F4"/>
    <a:srgbClr val="E9E7EA"/>
    <a:srgbClr val="1B5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 varScale="1">
        <p:scale>
          <a:sx n="110" d="100"/>
          <a:sy n="110" d="100"/>
        </p:scale>
        <p:origin x="414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15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5235828" y="6485018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FFF8E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149078" y="542297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003F9B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104" y="956166"/>
            <a:ext cx="7322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앱 프로그래밍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(2)</a:t>
            </a:r>
          </a:p>
          <a:p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12</a:t>
            </a:r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주차 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Report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  <a:cs typeface="Pretendard Variable Thin" panose="020000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04" y="6257205"/>
            <a:ext cx="3427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김진용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소프트웨어융합과 코딩전공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2301111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83" y="601256"/>
            <a:ext cx="3277417" cy="4095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6" y="1478798"/>
            <a:ext cx="7423649" cy="5626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644" y="2871053"/>
            <a:ext cx="996602" cy="193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9" y="3549781"/>
            <a:ext cx="4919758" cy="4590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6001946"/>
            <a:ext cx="1468583" cy="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A5A25-8CA0-0EA1-810C-31A52FF87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DC7393-E080-BE01-E794-72BD682040CE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24F582-76A5-1858-5AE3-05C657DBC213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Sale.java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F09E7-63A6-D06C-EC6B-F162C56A24DB}"/>
              </a:ext>
            </a:extLst>
          </p:cNvPr>
          <p:cNvSpPr txBox="1"/>
          <p:nvPr/>
        </p:nvSpPr>
        <p:spPr>
          <a:xfrm>
            <a:off x="493274" y="508665"/>
            <a:ext cx="5602726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ordNo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ordNo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.ordNo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ordNo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getOrdNo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ordNo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53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780EF-EC69-F2F7-66DC-21CD393A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76FDD51-9574-FD53-65F6-90625D939A40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1C28BC-2FF8-D34F-D305-297A7EA04960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Purchases.java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A928F-E66C-7C5A-556C-131FB3F54F45}"/>
              </a:ext>
            </a:extLst>
          </p:cNvPr>
          <p:cNvSpPr txBox="1"/>
          <p:nvPr/>
        </p:nvSpPr>
        <p:spPr>
          <a:xfrm>
            <a:off x="493274" y="508665"/>
            <a:ext cx="5602726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Purchase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Purchase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.total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getTotal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901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2주-PPT-Source">
            <a:hlinkClick r:id="" action="ppaction://media"/>
            <a:extLst>
              <a:ext uri="{FF2B5EF4-FFF2-40B4-BE49-F238E27FC236}">
                <a16:creationId xmlns:a16="http://schemas.microsoft.com/office/drawing/2014/main" id="{7433C134-167E-B51F-4FFB-5C7D653D26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8157" y="2407825"/>
            <a:ext cx="1915677" cy="404483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9847" y="200183"/>
            <a:ext cx="11160702" cy="510519"/>
            <a:chOff x="544944" y="200183"/>
            <a:chExt cx="11160702" cy="5105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44" y="200183"/>
              <a:ext cx="1468582" cy="5105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23059" y="283476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22/23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1585" y="1041899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실행화면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562" y="1099793"/>
            <a:ext cx="5139768" cy="90716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2" y="974936"/>
            <a:ext cx="5862572" cy="91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54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74" y="508665"/>
            <a:ext cx="5602726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="CUSTOMER TABLE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="PRODUCT TABLE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="SALE_TABLE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보기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btnViewHong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홍길동이가 구입한 제품과 가격은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btnViewKim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김대한이 구입한 제품과 가격은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A1AFA-B0F6-7EF2-3D3B-4F90D2FCC841}"/>
              </a:ext>
            </a:extLst>
          </p:cNvPr>
          <p:cNvSpPr txBox="1"/>
          <p:nvPr/>
        </p:nvSpPr>
        <p:spPr>
          <a:xfrm>
            <a:off x="5661808" y="508665"/>
            <a:ext cx="56027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:background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="#D3D3D3"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="8dp"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="14sp"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A398E-4851-D993-8182-87BD5DCBC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4C57BA-A07C-D2F1-B7F1-1D45C4EF7E7B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9C2931-184A-4968-BDC3-A6D3C199B8DE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D413A-21A9-E2EC-A6A1-58F737E15394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EdgeToEdge.enable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R.layout.activity_main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ViewCompat.setOnApplyWindowInsetsListener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insets.getInsets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WindowInsetsCompat.Type.systemBars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v.setPadding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sys.left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sys.right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sys.bottom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1A846-3038-A508-082B-0B46153FBF9A}"/>
              </a:ext>
            </a:extLst>
          </p:cNvPr>
          <p:cNvSpPr txBox="1"/>
          <p:nvPr/>
        </p:nvSpPr>
        <p:spPr>
          <a:xfrm>
            <a:off x="5664925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R.id.btnViewCustomers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R.id.btnViewProducts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R.id.btnViewSales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btnViewHong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R.id.btnViewHong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btnViewKim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R.id.btnViewKim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btnViewCustomers.setOnClickListener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btnViewHong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showPurchases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btnViewKim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showPurchases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김대한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최초 한 번 표시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dbHelper.getAllCustomers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"--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--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 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고객명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dbHelper.getAllProducts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"--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--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6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45907-A557-CF64-C870-D88B625A8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800F451-B19E-4529-80C1-D3323F983EF2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C71BFB5-21FB-B021-7F3E-A01C6FF06BD3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6CD909-DACB-86DC-E631-5AB52F995350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dbHelper.getAllSales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"--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--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s.getOrdNo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고객번호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s.getCid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s.getPid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s.getQty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showPurchases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Purchase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dbHelper.getPurchasesByCustomerName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"--"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구매 목록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--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Purchase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|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|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|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총금액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: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p.getTotal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97CB8-B91F-681D-8344-E2D739E94C00}"/>
              </a:ext>
            </a:extLst>
          </p:cNvPr>
          <p:cNvSpPr txBox="1"/>
          <p:nvPr/>
        </p:nvSpPr>
        <p:spPr>
          <a:xfrm>
            <a:off x="5664925" y="508665"/>
            <a:ext cx="5602726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list.isEmpty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구매 내역이 없습니다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413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AF9FD-E998-CF6F-6AE1-8A0BD774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5E0833-08C6-2F43-E1FA-AE3D9C325F6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D18A33-EFAF-4D65-7E6C-4529F839F721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DbHelper.java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02458-E2EB-4343-73A6-DD35AB7F34F0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android.database.sqlite.SQLiteOpenHelper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SQLiteOpenHelper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DB_NAME   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app.db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DB_VERSION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DB_NAME,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DB_VERSION);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onConfigure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.onConfigure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db.setForeignKeyConstraintsEnabled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true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테이블 생성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"CREATE TABLE CUSTOMER("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"CID TEXT PRIMARY KEY,"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"CNAME TEXT)"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"CREATE TABLE PRODUCT("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"PID TEXT PRIMARY KEY,"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"PNAME TEXT,"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"COST REAL)"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6638B-55B3-74E4-C4CF-FDEEB6615F70}"/>
              </a:ext>
            </a:extLst>
          </p:cNvPr>
          <p:cNvSpPr txBox="1"/>
          <p:nvPr/>
        </p:nvSpPr>
        <p:spPr>
          <a:xfrm>
            <a:off x="5664925" y="508665"/>
            <a:ext cx="56027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"CREATE TABLE SALE("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"ORD_NO TEXT PRIMARY KEY,"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"CID TEXT,"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"PID TEXT,"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"QTY INTEGER,"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"FOREIGN KEY(CID) REFERENCES CUSTOMER(CID),"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"FOREIGN KEY(PID) REFERENCES PRODUCT(PID))"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샘플 데이터 삽입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CUSTOMER VALUES('C001','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CUSTOMER VALUES('C002','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김대한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CUSTOMER VALUES('C003','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이구슬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PRODUCT  VALUES('P021','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축구공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',25000)"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PRODUCT  VALUES('P022','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배구공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',19000)"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PRODUCT  VALUES('P023','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야구공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', 8000)"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SALE     VALUES('O1235','C001','P021',2)"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SALE     VALUES('O1236','C002','P021',1)"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SALE     VALUES('O1237','C002','P023',5)"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INTO SALE     VALUES('O1238','C003','P022',3)"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onUpgrade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oldV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"DROP TABLE IF EXISTS SALE"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"DROP TABLE IF EXISTS PRODUCT"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"DROP TABLE IF EXISTS CUSTOMER"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8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56DA5-F9F8-2612-146A-BDD5B5D1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8171A0-10BF-B108-E6F9-50611FA9F35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66BA6-E066-A497-E8B2-C9CEF16BDE65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DbHelper.java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8B3FA-445B-3EDC-05F5-034EAE4908A2}"/>
              </a:ext>
            </a:extLst>
          </p:cNvPr>
          <p:cNvSpPr txBox="1"/>
          <p:nvPr/>
        </p:nvSpPr>
        <p:spPr>
          <a:xfrm>
            <a:off x="493274" y="508665"/>
            <a:ext cx="5602726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CUSTOMER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getAllCustomers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db.rawQuery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"SELECT CID,CNAME FROM CUSTOMER"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c.moveToNext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PRODUCT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getAllProducts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db.rawQuery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"SELECT PID,PNAME,COST FROM PRODUCT"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c.moveToNext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E7651-1599-5B46-03F4-69F4CCDA3573}"/>
              </a:ext>
            </a:extLst>
          </p:cNvPr>
          <p:cNvSpPr txBox="1"/>
          <p:nvPr/>
        </p:nvSpPr>
        <p:spPr>
          <a:xfrm>
            <a:off x="5664925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SALE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 조회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getAllSales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db.rawQuery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"SELECT ORD_NO,CID,PID,QTY FROM SALE"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c.moveToNext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특정 고객이 구입한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제품명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·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·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·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총금액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조회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Purchase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getPurchasesByCustomerName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"SELECT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p.PNAME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s.QTY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p.COST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,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s.QTY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*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p.COST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 AS TOTAL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"FROM SALE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"JOIN CUSTOMER c ON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s.CID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c.CID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"JOIN PRODUCT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ON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s.PID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p.PID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"WHERE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c.CNAME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db.rawQuery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Purchase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c.moveToNext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Purchase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수량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총금액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2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91CA4-B4F2-0694-67E3-A6AFF5FB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4DF0D1-DB42-2C2E-73C5-E46DBECFF3C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4DCB64-705D-52C4-BEEA-57975E5EA5C0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DbHelper.java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E0846-E5BC-8610-7BDE-EE73343EAA45}"/>
              </a:ext>
            </a:extLst>
          </p:cNvPr>
          <p:cNvSpPr txBox="1"/>
          <p:nvPr/>
        </p:nvSpPr>
        <p:spPr>
          <a:xfrm>
            <a:off x="493274" y="508665"/>
            <a:ext cx="560272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0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2004B-D8DE-2AAE-58F2-DE809B25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CDCCD-5B86-37EF-8E42-38378759344F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5A787-B813-5651-5BD6-73F753C84387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Customer.java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025EE-8B1C-6EAD-588E-F52FDE6916E6}"/>
              </a:ext>
            </a:extLst>
          </p:cNvPr>
          <p:cNvSpPr txBox="1"/>
          <p:nvPr/>
        </p:nvSpPr>
        <p:spPr>
          <a:xfrm>
            <a:off x="493274" y="508665"/>
            <a:ext cx="560272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Customer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7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BD400-3048-519A-17CA-B564397B8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93F95AF-9930-20DE-2F94-BD376874347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0A7F56-76EC-53D3-18E7-EEF189C45E65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Product.java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55C1E-A9BF-17C8-4782-64BDFD92DD24}"/>
              </a:ext>
            </a:extLst>
          </p:cNvPr>
          <p:cNvSpPr txBox="1"/>
          <p:nvPr/>
        </p:nvSpPr>
        <p:spPr>
          <a:xfrm>
            <a:off x="493274" y="508665"/>
            <a:ext cx="5602726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81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3009</Words>
  <Application>Microsoft Office PowerPoint</Application>
  <PresentationFormat>와이드스크린</PresentationFormat>
  <Paragraphs>30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Arial Unicode MS</vt:lpstr>
      <vt:lpstr>Noto Sans CJK KR Light</vt:lpstr>
      <vt:lpstr>나눔스퀘어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kbu</dc:creator>
  <cp:lastModifiedBy>김진용</cp:lastModifiedBy>
  <cp:revision>92</cp:revision>
  <dcterms:created xsi:type="dcterms:W3CDTF">2025-02-12T06:04:38Z</dcterms:created>
  <dcterms:modified xsi:type="dcterms:W3CDTF">2025-06-10T16:00:14Z</dcterms:modified>
</cp:coreProperties>
</file>