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58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07" d="100"/>
          <a:sy n="107" d="100"/>
        </p:scale>
        <p:origin x="-570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4606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6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2EDDC-5CB0-7448-91EC-E9BB692B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FC1B3C0-769C-E1C7-90F5-AC37F5A7362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9DB7D3-7364-C649-A4BD-DB8532225242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currency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attributes.getValue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characters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char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endElement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localName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"SAX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 오류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37296-6B96-DED9-71D9-389E3B6D9469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SAXFragment.java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927B5-619E-9CCD-8B0B-0898147CE252}"/>
              </a:ext>
            </a:extLst>
          </p:cNvPr>
          <p:cNvSpPr txBox="1"/>
          <p:nvPr/>
        </p:nvSpPr>
        <p:spPr>
          <a:xfrm>
            <a:off x="6096000" y="508665"/>
            <a:ext cx="560272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lv.setAdapter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lv.getContext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android.R.layout.simple_list_item_1,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01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B03481-BDF3-651C-5585-91156474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EF5281B-95D7-3028-1338-36DC038F25B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BA08BA-4F22-DC26-8928-F703C5ADAFDB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org.xmlpull.v1.XmlPullParser;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org.xmlpull.v1.XmlPullParserFactory;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PullFragment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XML_URL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"http://121.163.245.130:8081/week6_country.xml"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R.layout.fragment_list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R.id.listViewParsed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FetchPullTask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(XML_URL);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B4205F-24B8-2595-C45F-6A1C229F9D52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PullFragment.java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B20B8-7F03-B4E8-CE72-F56D8B1C6531}"/>
              </a:ext>
            </a:extLst>
          </p:cNvPr>
          <p:cNvSpPr txBox="1"/>
          <p:nvPr/>
        </p:nvSpPr>
        <p:spPr>
          <a:xfrm>
            <a:off x="6096000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FetchPullTask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FetchPullTask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.lv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XmlPullParserFactory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newPullParser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parser.setInput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parser.getEventType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XmlPullParser.END_DOCUMENT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XmlPullParser.START_TAG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parser.getAttributeValue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language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13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218B7-03B8-F601-1CF5-0592354FC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7CBDE0-90E5-1370-C512-624533703517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234A2CC-609E-B8F6-3989-7593329080DA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capital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parser.getAttributeValue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currency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parser.getAttributeValue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XmlPullParser.TEXT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parser.getText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XmlPullParser.END_TAG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&amp;&amp;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break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eventType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parser.next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"PULL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 오류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5C4A0-C309-C3F7-EF2B-FDDE4ADDC8EA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PullFragment.java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80BE-B3DD-ED0C-5E85-315E14E24775}"/>
              </a:ext>
            </a:extLst>
          </p:cNvPr>
          <p:cNvSpPr txBox="1"/>
          <p:nvPr/>
        </p:nvSpPr>
        <p:spPr>
          <a:xfrm>
            <a:off x="6096000" y="508665"/>
            <a:ext cx="56027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lv.setAdapter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lv.getContext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android.R.layout.simple_list_item_1,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35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주-PPT-Source1">
            <a:hlinkClick r:id="" action="ppaction://media"/>
            <a:extLst>
              <a:ext uri="{FF2B5EF4-FFF2-40B4-BE49-F238E27FC236}">
                <a16:creationId xmlns:a16="http://schemas.microsoft.com/office/drawing/2014/main" id="{F0A3442E-084C-BF4E-187F-1A6CF94980B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8158" y="2407826"/>
            <a:ext cx="1915677" cy="404483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9847" y="200183"/>
            <a:ext cx="11160702" cy="510519"/>
            <a:chOff x="544944" y="200183"/>
            <a:chExt cx="11160702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23059" y="2834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22/23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7" y="200183"/>
            <a:ext cx="1468800" cy="5103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883" y="2038350"/>
            <a:ext cx="9546572" cy="498546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5636727" y="1326155"/>
            <a:ext cx="6711197" cy="2683649"/>
            <a:chOff x="7120889" y="1498600"/>
            <a:chExt cx="6711197" cy="2683649"/>
          </a:xfrm>
        </p:grpSpPr>
        <p:sp>
          <p:nvSpPr>
            <p:cNvPr id="9" name="TextBox 8"/>
            <p:cNvSpPr txBox="1"/>
            <p:nvPr/>
          </p:nvSpPr>
          <p:spPr>
            <a:xfrm>
              <a:off x="7120889" y="1498600"/>
              <a:ext cx="1879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rgbClr val="003F9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1400" b="1" dirty="0">
                <a:solidFill>
                  <a:srgbClr val="003F9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0890" y="1935480"/>
              <a:ext cx="6711196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Glide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붙여 이미지를 가져오려 했으나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Glide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사용하는 과정에서 코드에 에러가 발생하여 </a:t>
              </a:r>
              <a:r>
                <a:rPr lang="en-US" altLang="ko-KR" sz="2000" dirty="0" err="1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ViewPager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사용해서 리스트형식으로 불러오는 방식으로 구현을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하였고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외부 라이브러리를 사용하는 방법이 아직 미숙</a:t>
              </a:r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r>
                <a:rPr lang="ko-KR" altLang="en-US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하다는 것을 느끼게 되었습니다</a:t>
              </a:r>
              <a:r>
                <a:rPr lang="en-US" altLang="ko-KR" sz="2000" dirty="0">
                  <a:solidFill>
                    <a:srgbClr val="E4007E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</a:t>
              </a:r>
            </a:p>
            <a:p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endParaRPr lang="en-US" altLang="ko-KR" sz="2000" dirty="0">
                <a:solidFill>
                  <a:srgbClr val="E4007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437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="http://schemas.android.com/apk/res-auto"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="http://schemas.android.com/tools"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tools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&lt;!--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탭 레이아웃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, DOM, SAX, PULL --&gt;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/TL"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:tabMode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fixed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app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:tabGravity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fill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tabDOM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="DOM"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tabSAX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="SAX"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68AF-377A-D153-6749-BB5D54AAC74C}"/>
              </a:ext>
            </a:extLst>
          </p:cNvPr>
          <p:cNvSpPr txBox="1"/>
          <p:nvPr/>
        </p:nvSpPr>
        <p:spPr>
          <a:xfrm>
            <a:off x="5664925" y="508665"/>
            <a:ext cx="56027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com.google.android.material.tabs.TabItem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tabPULL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="PULL"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&lt;!--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 탭별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교체용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ViewPager2 --&gt;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&lt;androidx.viewpager2.widget.ViewPager2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/VP2"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lang="en-US" altLang="ko-KR" sz="1100" dirty="0">
                <a:solidFill>
                  <a:srgbClr val="D5B778"/>
                </a:solidFill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08E8B-37B4-39DE-14AB-87EE74AE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9B3582F-6237-B80C-A81E-FE6934076E85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CE38E8-8205-2D4A-CAD1-B3613536B3A3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3B73D4-0629-6863-2301-C0DD21036BFC}"/>
              </a:ext>
            </a:extLst>
          </p:cNvPr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androidx.viewpager2.adapter.FragmentStateAdapter;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androidx.viewpager2.widget.ViewPager2;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com.google.android.material.tabs.TabLayoutMediator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TAB_TITLES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{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"DOM"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"SAX"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"PULL"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TL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ViewPager2 VP2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VP2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ViewPager2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 설정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VP2.setAdapter(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FragmentStateAdapter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getItemCount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TAB_TITLES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switch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670AF-AF98-CA6F-B886-45584A17527E}"/>
              </a:ext>
            </a:extLst>
          </p:cNvPr>
          <p:cNvSpPr txBox="1"/>
          <p:nvPr/>
        </p:nvSpPr>
        <p:spPr>
          <a:xfrm>
            <a:off x="5664925" y="508665"/>
            <a:ext cx="56027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DOMFragment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SAXFragment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PullFragment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default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throw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IllegalStateException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Unexpected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ViewPager2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연동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TabLayoutMediator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(TL, VP2,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tab.setText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TAB_TITLES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position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attach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96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27B32-AC15-7650-B975-097072A3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2D31691-8388-28CE-E374-F5B3EAE6279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04F001-4917-58C1-44C5-7AAEF8257CD3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Fragment_list.xml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8AAD82-643B-5E8C-BBA3-733DC061C42A}"/>
              </a:ext>
            </a:extLst>
          </p:cNvPr>
          <p:cNvSpPr txBox="1"/>
          <p:nvPr/>
        </p:nvSpPr>
        <p:spPr>
          <a:xfrm>
            <a:off x="493274" y="508665"/>
            <a:ext cx="5602726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listViewParsed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:dividerHeight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="1dp"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2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7FA89-C50F-C57E-7E03-46D44350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879241-7DAB-7CDE-5D4C-F75945EFEB43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2F3F95-C0C8-BF52-2D8D-3FEAB6D129E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Fragment_source.xml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D3621F-0CCB-D87F-48BE-FECE0A32B81A}"/>
              </a:ext>
            </a:extLst>
          </p:cNvPr>
          <p:cNvSpPr txBox="1"/>
          <p:nvPr/>
        </p:nvSpPr>
        <p:spPr>
          <a:xfrm>
            <a:off x="493274" y="508665"/>
            <a:ext cx="5602726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tvSourceCode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:scrollbars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="14sp"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:typeface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monospace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8DED3-5874-8324-5622-AD180C5E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B0C171-79FF-C1F1-CADC-49E485DD942F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56DC2E-C7A6-F99C-FCBC-1B54F70894F1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SourceFragment.java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4FFC01-0072-B4CA-A3D9-335AE188E4F2}"/>
              </a:ext>
            </a:extLst>
          </p:cNvPr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SourceFragment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XML_URL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"http://121.163.245.130:8081/week6_country.xml"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fragment_source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tvSourceCode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FetchSourceTask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FetchSourceTask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FetchSourceTask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BFFAD-415F-A5CB-5D65-D5E1862C22B0}"/>
              </a:ext>
            </a:extLst>
          </p:cNvPr>
          <p:cNvSpPr txBox="1"/>
          <p:nvPr/>
        </p:nvSpPr>
        <p:spPr>
          <a:xfrm>
            <a:off x="6095999" y="508665"/>
            <a:ext cx="5602726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BufferedReader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InputStreamReader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br.readLine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line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소스 로드 오류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89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C43F5-73B0-C3D9-76AC-2F0A1AF1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D3382-AF24-B065-F975-A1D4CF1E355A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769013-2254-28C2-2783-6B34F79AD671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DOMFragment.java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FE714-F19F-CAC5-6940-9C31B62163EC}"/>
              </a:ext>
            </a:extLst>
          </p:cNvPr>
          <p:cNvSpPr txBox="1"/>
          <p:nvPr/>
        </p:nvSpPr>
        <p:spPr>
          <a:xfrm>
            <a:off x="493274" y="508665"/>
            <a:ext cx="5602726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org.w3c.dom.Document;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org.w3c.dom.Element;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org.w3c.dom.NodeList;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javax.xml.parsers.DocumentBuilderFactory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DOMFragment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XML_URL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"http://121.163.245.130:8081/week6_country.xml"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listViewParsed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FetchDOMTask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XML_URL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652E6-F27C-A7CC-CD7D-F292695B127D}"/>
              </a:ext>
            </a:extLst>
          </p:cNvPr>
          <p:cNvSpPr txBox="1"/>
          <p:nvPr/>
        </p:nvSpPr>
        <p:spPr>
          <a:xfrm>
            <a:off x="6095999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FetchDOMTask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FetchDOMTask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DocumentBuilderFactory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newDocumentBuilder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NodeList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doc.getElementsByTagName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countries.getLength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++)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countries.item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el.getAttribute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el.getAttribute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language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capital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capital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getAttributes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getNamedItem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curEl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el.getElementsByTagName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currency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item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86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784B4-19D8-FF49-84FE-82FFD8E98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1917596-DB7E-1A0A-CE99-6099688D8365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6CC4DD-13E3-5FE8-6916-A5DBAB1EF5C4}"/>
              </a:ext>
            </a:extLst>
          </p:cNvPr>
          <p:cNvSpPr txBox="1"/>
          <p:nvPr/>
        </p:nvSpPr>
        <p:spPr>
          <a:xfrm>
            <a:off x="493274" y="508665"/>
            <a:ext cx="56027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currCode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curEl.getAttribute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curEl.getTextContent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trim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format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플래그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(%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flag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capital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currCode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catch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Exception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data.clear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"DOM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파싱 오류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e.getMessage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!=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conn.disconnect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onPostExecute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android.R.layout.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simple_list_item_1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result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23D39-1F71-C840-35CD-24EA665EB9CF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DOMFragment.java</a:t>
            </a:r>
          </a:p>
        </p:txBody>
      </p:sp>
    </p:spTree>
    <p:extLst>
      <p:ext uri="{BB962C8B-B14F-4D97-AF65-F5344CB8AC3E}">
        <p14:creationId xmlns:p14="http://schemas.microsoft.com/office/powerpoint/2010/main" val="371427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29016-25B1-E5F4-BBAA-58A3ED41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5A25B7-9C0A-E894-9C1D-D3DC55E60810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DB9E48-489B-E6A4-DFC2-5CB87E494CA8}"/>
              </a:ext>
            </a:extLst>
          </p:cNvPr>
          <p:cNvSpPr txBox="1"/>
          <p:nvPr/>
        </p:nvSpPr>
        <p:spPr>
          <a:xfrm>
            <a:off x="493274" y="508665"/>
            <a:ext cx="56027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android.view.ViewGroup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android.widget.ArrayAdapter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NonNull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androidx.annotation.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Nullable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androidx.fragment.app.Fragment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org.xml.sax.Attributes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org.xml.sax.helpers.DefaultHandler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javax.xml.parsers.SAXParserFactory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java.io.InputStream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java.net.URL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SAXFragment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XML_URL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"http://121.163.245.130:8081/week6_country.xml"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@Nullable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(@NonNull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LayoutInflater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ViewGroup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inflater.inflate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R.layout.fragment_list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root.findViewById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R.id.listViewParsed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FetchSAXTask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(XML_URL);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root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F4D3F-228A-E797-97A0-A2019550FF38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SAXFragment.java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BD6C1-60C9-9C47-7D20-10731EE9C596}"/>
              </a:ext>
            </a:extLst>
          </p:cNvPr>
          <p:cNvSpPr txBox="1"/>
          <p:nvPr/>
        </p:nvSpPr>
        <p:spPr>
          <a:xfrm>
            <a:off x="6096000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FetchSAXTask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AsyncTask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FetchSAXTask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.lv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doInBackground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...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data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URL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]);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HttpURLConnection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url.openConnection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conn.setConnectTimeout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conn.setReadTimeout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5000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conn.getInputStream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SAXParserFactory.newInstance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newSAXParser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parse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DefaultHandler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boolean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false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startElement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uri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localName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Attributes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attributes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국가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attributes.getValue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language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언어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inCountry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&amp;&amp;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capital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equals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attributes.getValue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23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4241</Words>
  <Application>Microsoft Office PowerPoint</Application>
  <PresentationFormat>와이드스크린</PresentationFormat>
  <Paragraphs>41</Paragraphs>
  <Slides>14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 Unicode MS</vt:lpstr>
      <vt:lpstr>Noto Sans CJK KR Light</vt:lpstr>
      <vt:lpstr>나눔스퀘어</vt:lpstr>
      <vt:lpstr>나눔스퀘어 ExtraBold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71</cp:revision>
  <dcterms:created xsi:type="dcterms:W3CDTF">2025-02-12T06:04:38Z</dcterms:created>
  <dcterms:modified xsi:type="dcterms:W3CDTF">2025-06-10T15:04:11Z</dcterms:modified>
</cp:coreProperties>
</file>