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58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3" d="100"/>
          <a:sy n="113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android.com/apk/res/andro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460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2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854267" y="283476"/>
            <a:ext cx="78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3F9B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10/10</a:t>
            </a:r>
            <a:endParaRPr lang="ko-KR" altLang="en-US" dirty="0">
              <a:solidFill>
                <a:srgbClr val="003F9B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7" y="200183"/>
            <a:ext cx="1468800" cy="510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883" y="2038350"/>
            <a:ext cx="9546572" cy="49854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636727" y="1326155"/>
            <a:ext cx="6455614" cy="1760319"/>
            <a:chOff x="7120889" y="1498600"/>
            <a:chExt cx="6455614" cy="1760319"/>
          </a:xfrm>
        </p:grpSpPr>
        <p:sp>
          <p:nvSpPr>
            <p:cNvPr id="9" name="TextBox 8"/>
            <p:cNvSpPr txBox="1"/>
            <p:nvPr/>
          </p:nvSpPr>
          <p:spPr>
            <a:xfrm>
              <a:off x="7120889" y="1498600"/>
              <a:ext cx="1879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003F9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1400" b="1" dirty="0">
                <a:solidFill>
                  <a:srgbClr val="003F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0890" y="1935480"/>
              <a:ext cx="645561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Service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에 대해 배우고 혼자서 적용하는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과정에서 </a:t>
              </a:r>
              <a:r>
                <a:rPr lang="ko-KR" altLang="en-US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수업때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쫒아가지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못하는 </a:t>
              </a:r>
              <a:r>
                <a:rPr lang="ko-KR" altLang="en-US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부분들에서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그대로 막혔고 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GPT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통해 문제를 해결했지만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</a:t>
              </a: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동작 원리에 대해 아직 적응이 안된 느낌을 받았습니다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3" y="0"/>
            <a:ext cx="3350725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  <a:hlinkClick r:id="rId2"/>
              </a:rPr>
              <a:t>http://schemas.android.com/apk/res/android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="http://schemas.android.com/apk/res-auto"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="#003F9A"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="Service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종합 모음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buttonStartedService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C7182-481A-8BAC-B26A-3CBA20DDC364}"/>
              </a:ext>
            </a:extLst>
          </p:cNvPr>
          <p:cNvSpPr txBox="1"/>
          <p:nvPr/>
        </p:nvSpPr>
        <p:spPr>
          <a:xfrm>
            <a:off x="6095999" y="508664"/>
            <a:ext cx="5602725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r>
              <a:rPr lang="en-US" altLang="ko-KR" sz="1100" dirty="0">
                <a:solidFill>
                  <a:srgbClr val="D5B778"/>
                </a:solidFill>
                <a:latin typeface="Arial Unicode MS" panose="020B0604020202020204" pitchFamily="50" charset="-127"/>
                <a:ea typeface="JetBrains Mono"/>
              </a:rPr>
              <a:t>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buttonBoundedService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bounded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buttonIntentService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buttonForeGroundService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foreground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buttonRemoteService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remote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8091-3E33-BF30-B3EF-EAD265F16E63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2D56B-6998-B301-E2FA-F59BDE83D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347C81-C53B-89E7-B728-A41EB466F6C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4F2E31-140E-47E5-6DEA-CD0AC2507AD4}"/>
              </a:ext>
            </a:extLst>
          </p:cNvPr>
          <p:cNvSpPr txBox="1"/>
          <p:nvPr/>
        </p:nvSpPr>
        <p:spPr>
          <a:xfrm>
            <a:off x="493272" y="0"/>
            <a:ext cx="5169044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Activity_started_service.xml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88534E-FA9D-D2F0-7A94-4DC49ECC1111}"/>
              </a:ext>
            </a:extLst>
          </p:cNvPr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="http://schemas.android.com/apk/res-auto"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="#003F9A"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:layout_margin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Service(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Service)"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="20dp"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="10dp"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="#ED008C"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:textAllCaps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BB541C-222C-5AC5-E899-E8215D137E9D}"/>
              </a:ext>
            </a:extLst>
          </p:cNvPr>
          <p:cNvSpPr txBox="1"/>
          <p:nvPr/>
        </p:nvSpPr>
        <p:spPr>
          <a:xfrm>
            <a:off x="6095999" y="508664"/>
            <a:ext cx="56027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:gravity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center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추첨 대기중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.."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:textColor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ffffff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5B715-5C29-59E2-87D0-734C92AE41CF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375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CF3EC-7288-B907-8979-968FAB6E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A305167-BD70-470A-DA91-A17610956CB8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49C28D-4C8E-4E40-EB73-754DD7829422}"/>
              </a:ext>
            </a:extLst>
          </p:cNvPr>
          <p:cNvSpPr txBox="1"/>
          <p:nvPr/>
        </p:nvSpPr>
        <p:spPr>
          <a:xfrm>
            <a:off x="493273" y="0"/>
            <a:ext cx="329942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5A8842-2907-73E0-6B23-93D9ABFEF6D6}"/>
              </a:ext>
            </a:extLst>
          </p:cNvPr>
          <p:cNvSpPr txBox="1"/>
          <p:nvPr/>
        </p:nvSpPr>
        <p:spPr>
          <a:xfrm>
            <a:off x="493274" y="508665"/>
            <a:ext cx="560272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buttonStartedService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boundedButton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buttonBoundedService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buttonIntentService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foregroundButton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buttonForeGroundService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remoteButton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buttonRemoteService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startedButton.setOnClickListener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View.OnClickListener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onClick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StartedService.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42267D-307B-39C3-CE2F-231CFFA25389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935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4A896-97F8-92A9-AA5D-303304E1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A2D26F5-1525-4261-422A-07D5A7713A45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8E7C18-CF9A-2EF2-1C88-760BCD3E5318}"/>
              </a:ext>
            </a:extLst>
          </p:cNvPr>
          <p:cNvSpPr txBox="1"/>
          <p:nvPr/>
        </p:nvSpPr>
        <p:spPr>
          <a:xfrm>
            <a:off x="493273" y="0"/>
            <a:ext cx="3617209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StartedService.java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7111B-2505-3944-F542-C470D2F14C9E}"/>
              </a:ext>
            </a:extLst>
          </p:cNvPr>
          <p:cNvSpPr txBox="1"/>
          <p:nvPr/>
        </p:nvSpPr>
        <p:spPr>
          <a:xfrm>
            <a:off x="493274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android.os.Looper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isServiceRunning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Looper.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getMainLooper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what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msg.getData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bundle.getIntegerArrayList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lottoNumbers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BBEF1-BE40-C5E9-0C5D-FC80CCC57D2A}"/>
              </a:ext>
            </a:extLst>
          </p:cNvPr>
          <p:cNvSpPr txBox="1"/>
          <p:nvPr/>
        </p:nvSpPr>
        <p:spPr>
          <a:xfrm>
            <a:off x="6096000" y="508665"/>
            <a:ext cx="560272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activity_started_service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LottoStartedService.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Messenger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lottoButton.setOnClickListener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.putExtra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"Messenger"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74D75-321E-3BC9-379B-709ACB90990D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71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A541D-3158-6929-9215-669CFD79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19308BB-49C2-A429-1F21-F9C26F4CFFC3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E013D4-7D9C-F39C-5B4E-347B33F04276}"/>
              </a:ext>
            </a:extLst>
          </p:cNvPr>
          <p:cNvSpPr txBox="1"/>
          <p:nvPr/>
        </p:nvSpPr>
        <p:spPr>
          <a:xfrm>
            <a:off x="493273" y="0"/>
            <a:ext cx="3568862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MyApplication.java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04EBB0-5559-D718-B8E4-33C751431136}"/>
              </a:ext>
            </a:extLst>
          </p:cNvPr>
          <p:cNvSpPr txBox="1"/>
          <p:nvPr/>
        </p:nvSpPr>
        <p:spPr>
          <a:xfrm>
            <a:off x="493274" y="508665"/>
            <a:ext cx="560272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0A44B-E4C5-2BD9-A61E-9DA872401A15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59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66A138-C404-6F24-8B02-C97F83AE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47B72A-2ECC-1F7B-3E69-1346086D4B7F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8DC9F1-9EEA-EC2E-D1D1-CAFE2052673A}"/>
              </a:ext>
            </a:extLst>
          </p:cNvPr>
          <p:cNvSpPr txBox="1"/>
          <p:nvPr/>
        </p:nvSpPr>
        <p:spPr>
          <a:xfrm>
            <a:off x="493273" y="0"/>
            <a:ext cx="4537461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LottoStartedService.java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A8FFF-E63F-8003-6CA2-05359D3CBC5C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com.example.week2;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android.app.Service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android.os.IBinder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android.os.RemoteException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java.util.Collections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LottoStartedService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Service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LottoStartedService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IBinder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onBind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E6AB1-22E9-1E01-DDF5-0D6F60026D3C}"/>
              </a:ext>
            </a:extLst>
          </p:cNvPr>
          <p:cNvSpPr txBox="1"/>
          <p:nvPr/>
        </p:nvSpPr>
        <p:spPr>
          <a:xfrm>
            <a:off x="6096000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onStartCommand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flags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Messenger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intent.getParcelableExtra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"Messenger"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randomLottoNum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obtain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what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bundle.putIntegerArrayList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lottoNumbers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lotto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message.setData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messenger.send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RemoteException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RuntimeException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stopSelf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START_NOT_STICKY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randomLottoNum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Integer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45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Collections.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shuffle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numbers.subList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7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11A1-9338-DEBE-9233-7A2E4CC6DD9C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1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EE235F-4BEE-A281-A627-F78551C5E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E389BC-8F6E-C527-D4D2-AB804912C401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4C7CFC-1A56-722D-CC91-D867BC360769}"/>
              </a:ext>
            </a:extLst>
          </p:cNvPr>
          <p:cNvSpPr txBox="1"/>
          <p:nvPr/>
        </p:nvSpPr>
        <p:spPr>
          <a:xfrm>
            <a:off x="493274" y="508665"/>
            <a:ext cx="56027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onDestroy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.onDestroy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826DB-30E0-8A3C-A07D-16D303950400}"/>
              </a:ext>
            </a:extLst>
          </p:cNvPr>
          <p:cNvSpPr txBox="1"/>
          <p:nvPr/>
        </p:nvSpPr>
        <p:spPr>
          <a:xfrm>
            <a:off x="493273" y="0"/>
            <a:ext cx="4537461" cy="508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LottoStartedService.java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938FC-E465-3E58-B56D-EE004E4759AA}"/>
              </a:ext>
            </a:extLst>
          </p:cNvPr>
          <p:cNvSpPr txBox="1"/>
          <p:nvPr/>
        </p:nvSpPr>
        <p:spPr>
          <a:xfrm>
            <a:off x="11042775" y="13933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8/10</a:t>
            </a:r>
            <a:endParaRPr lang="ko-KR" altLang="en-US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4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49847" y="200183"/>
            <a:ext cx="11198105" cy="510519"/>
            <a:chOff x="544944" y="200183"/>
            <a:chExt cx="11198105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87100" y="283476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9/10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  <p:pic>
        <p:nvPicPr>
          <p:cNvPr id="2" name="2주-PPT-Source_Report1">
            <a:hlinkClick r:id="" action="ppaction://media"/>
            <a:extLst>
              <a:ext uri="{FF2B5EF4-FFF2-40B4-BE49-F238E27FC236}">
                <a16:creationId xmlns:a16="http://schemas.microsoft.com/office/drawing/2014/main" id="{7351AD87-0227-0C5D-A489-997756AC74D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138159" y="2407826"/>
            <a:ext cx="1915682" cy="40448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5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2319</Words>
  <Application>Microsoft Office PowerPoint</Application>
  <PresentationFormat>와이드스크린</PresentationFormat>
  <Paragraphs>36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 Unicode MS</vt:lpstr>
      <vt:lpstr>Noto Sans CJK KR Light</vt:lpstr>
      <vt:lpstr>나눔스퀘어</vt:lpstr>
      <vt:lpstr>나눔스퀘어 ExtraBold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35</cp:revision>
  <dcterms:created xsi:type="dcterms:W3CDTF">2025-02-12T06:04:38Z</dcterms:created>
  <dcterms:modified xsi:type="dcterms:W3CDTF">2025-03-17T13:10:35Z</dcterms:modified>
</cp:coreProperties>
</file>