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39" r:id="rId3"/>
    <p:sldId id="34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8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6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1CE3-7CFF-4FE0-82AF-12515471BC19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25A9-3C2A-4435-B93C-B84783D00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04579"/>
            <a:ext cx="9144001" cy="507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9438" y="2404579"/>
            <a:ext cx="22765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 평가 방법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95489" y="651895"/>
            <a:ext cx="7772400" cy="13377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smtClean="0"/>
              <a:t>센서활용실무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기말 평가 문제</a:t>
            </a:r>
            <a:r>
              <a:rPr lang="en-US" altLang="ko-KR" sz="3200" dirty="0" smtClean="0"/>
              <a:t>(A</a:t>
            </a:r>
            <a:r>
              <a:rPr lang="ko-KR" altLang="en-US" sz="3200" dirty="0" smtClean="0"/>
              <a:t>반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28413" y="3327361"/>
            <a:ext cx="7239476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다음 과제 내용을 보고 결과를 </a:t>
            </a:r>
            <a:r>
              <a:rPr lang="ko-KR" altLang="en-US" sz="1400" dirty="0" err="1" smtClean="0"/>
              <a:t>확인받으시고</a:t>
            </a:r>
            <a:r>
              <a:rPr lang="ko-KR" altLang="en-US" sz="1400" dirty="0" smtClean="0"/>
              <a:t> 제출하세요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문제를 잘 읽어보고  문제 의미를 파악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보드에 이지보드를 확인하고 컴퓨터에 연결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각각의 문제에 대한 프로그램을 작성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작성 프로그램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프로그램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파일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프로그램 실행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동작 상태 확인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실제 동작되는 동영상촬영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문제당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초 미만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파워포인트 </a:t>
            </a:r>
            <a:r>
              <a:rPr lang="ko-KR" altLang="en-US" sz="1400" dirty="0" smtClean="0"/>
              <a:t>이용 </a:t>
            </a:r>
            <a:r>
              <a:rPr lang="ko-KR" altLang="en-US" sz="1400" dirty="0" err="1" smtClean="0"/>
              <a:t>문제별</a:t>
            </a:r>
            <a:r>
              <a:rPr lang="ko-KR" altLang="en-US" sz="1400" dirty="0" smtClean="0"/>
              <a:t>  소스와 </a:t>
            </a:r>
            <a:r>
              <a:rPr lang="ko-KR" altLang="en-US" sz="1400" dirty="0" smtClean="0"/>
              <a:t>동영상을 삽입하여 </a:t>
            </a:r>
            <a:r>
              <a:rPr lang="ko-KR" altLang="en-US" sz="1400" dirty="0" smtClean="0"/>
              <a:t>답안 작성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파워포인트 작성 답안지 파일이름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학번이름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ppt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파워포인트 작성 답안지 만 </a:t>
            </a:r>
            <a:r>
              <a:rPr lang="ko-KR" altLang="en-US" sz="1400" dirty="0" err="1" smtClean="0"/>
              <a:t>시간내에</a:t>
            </a:r>
            <a:r>
              <a:rPr lang="ko-KR" altLang="en-US" sz="1400" dirty="0" smtClean="0"/>
              <a:t> 제출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066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1244"/>
            <a:ext cx="9144001" cy="507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112" y="73437"/>
            <a:ext cx="8677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과제</a:t>
            </a:r>
            <a:r>
              <a:rPr lang="en-US" altLang="ko-KR" sz="1600" dirty="0" smtClean="0"/>
              <a:t>)  </a:t>
            </a:r>
            <a:r>
              <a:rPr lang="ko-KR" altLang="en-US" sz="1600" dirty="0" smtClean="0"/>
              <a:t>다음 문제 </a:t>
            </a:r>
            <a:r>
              <a:rPr lang="en-US" altLang="ko-KR" sz="1600" smtClean="0"/>
              <a:t>3</a:t>
            </a:r>
            <a:r>
              <a:rPr lang="ko-KR" altLang="en-US" sz="1600" smtClean="0"/>
              <a:t>개를 </a:t>
            </a:r>
            <a:r>
              <a:rPr lang="ko-KR" altLang="en-US" sz="1600" dirty="0" err="1" smtClean="0"/>
              <a:t>프로그램하여</a:t>
            </a:r>
            <a:r>
              <a:rPr lang="ko-KR" altLang="en-US" sz="1600" dirty="0" smtClean="0"/>
              <a:t>  각각의 </a:t>
            </a:r>
            <a:r>
              <a:rPr lang="ko-KR" altLang="en-US" sz="1600" dirty="0" err="1" smtClean="0"/>
              <a:t>파일를</a:t>
            </a:r>
            <a:r>
              <a:rPr lang="ko-KR" altLang="en-US" sz="1600" dirty="0" smtClean="0"/>
              <a:t> 저장하여 제출하고 결과를 확인해주세요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2" descr="easy module shiel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78" y="1977514"/>
            <a:ext cx="3273451" cy="24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>
            <a:off x="7235183" y="1977514"/>
            <a:ext cx="559857" cy="496957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815854" y="2556334"/>
            <a:ext cx="559857" cy="496957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474600" y="2956579"/>
            <a:ext cx="559857" cy="496957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7739" y="135826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문제</a:t>
            </a:r>
            <a:r>
              <a:rPr lang="en-US" altLang="ko-KR" sz="1400" dirty="0" smtClean="0"/>
              <a:t>1)  </a:t>
            </a:r>
            <a:r>
              <a:rPr lang="ko-KR" altLang="en-US" sz="1400" dirty="0" smtClean="0"/>
              <a:t>가변저항을 </a:t>
            </a:r>
            <a:r>
              <a:rPr lang="ko-KR" altLang="en-US" sz="1400" dirty="0" err="1" smtClean="0"/>
              <a:t>가변시켜</a:t>
            </a:r>
            <a:r>
              <a:rPr lang="ko-KR" altLang="en-US" sz="1400" dirty="0" smtClean="0"/>
              <a:t> 변화하는 값을 시리얼 모니터에 출력하고 입력된 값을 </a:t>
            </a:r>
            <a:r>
              <a:rPr lang="en-US" altLang="ko-KR" sz="1400" dirty="0" smtClean="0"/>
              <a:t>MAP </a:t>
            </a:r>
            <a:r>
              <a:rPr lang="ko-KR" altLang="en-US" sz="1400" dirty="0" smtClean="0"/>
              <a:t>함수를 이용하여 </a:t>
            </a:r>
            <a:r>
              <a:rPr lang="en-US" altLang="ko-KR" sz="1400" dirty="0" smtClean="0"/>
              <a:t>0~255</a:t>
            </a:r>
            <a:r>
              <a:rPr lang="ko-KR" altLang="en-US" sz="1400" dirty="0" smtClean="0"/>
              <a:t>값으로 변환하여 출력하는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프로그램을 작성하시오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2) </a:t>
            </a:r>
            <a:r>
              <a:rPr lang="ko-KR" altLang="en-US" sz="1400" dirty="0" smtClean="0"/>
              <a:t>문제 </a:t>
            </a:r>
            <a:r>
              <a:rPr lang="en-US" altLang="ko-KR" sz="1400" dirty="0" smtClean="0"/>
              <a:t>1)</a:t>
            </a:r>
            <a:r>
              <a:rPr lang="ko-KR" altLang="en-US" sz="1400" dirty="0" smtClean="0"/>
              <a:t>에서 출력하는 값을 </a:t>
            </a:r>
            <a:r>
              <a:rPr lang="en-US" altLang="ko-KR" sz="1400" dirty="0" smtClean="0"/>
              <a:t>0~100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RGB LED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red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101~200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 Green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201~255</a:t>
            </a:r>
            <a:r>
              <a:rPr lang="ko-KR" altLang="en-US" sz="1400" dirty="0" smtClean="0"/>
              <a:t>까지면 </a:t>
            </a:r>
            <a:r>
              <a:rPr lang="en-US" altLang="ko-KR" sz="1400" dirty="0" smtClean="0"/>
              <a:t> blue </a:t>
            </a:r>
            <a:r>
              <a:rPr lang="ko-KR" altLang="en-US" sz="1400" dirty="0" smtClean="0"/>
              <a:t>출력하는 프로그램을 작성하시오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3) </a:t>
            </a:r>
            <a:r>
              <a:rPr lang="ko-KR" altLang="en-US" sz="1400" dirty="0" smtClean="0"/>
              <a:t>초음파 센서를 디지털 포트에 연결하여 거리를 측정하고 거리를 </a:t>
            </a:r>
            <a:r>
              <a:rPr lang="en-US" altLang="ko-KR" sz="1400" dirty="0" smtClean="0"/>
              <a:t>Cm</a:t>
            </a:r>
            <a:r>
              <a:rPr lang="ko-KR" altLang="en-US" sz="1400" dirty="0" smtClean="0"/>
              <a:t>로 시리얼 모니터에 </a:t>
            </a:r>
            <a:r>
              <a:rPr lang="ko-KR" altLang="en-US" sz="1400" dirty="0"/>
              <a:t>표시하고 </a:t>
            </a:r>
            <a:r>
              <a:rPr lang="ko-KR" altLang="en-US" sz="1400" dirty="0" err="1" smtClean="0"/>
              <a:t>거리값이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0~5cm </a:t>
            </a:r>
            <a:r>
              <a:rPr lang="ko-KR" altLang="en-US" sz="1400" dirty="0" smtClean="0"/>
              <a:t>이면  </a:t>
            </a:r>
            <a:r>
              <a:rPr lang="en-US" altLang="ko-KR" sz="1400" dirty="0"/>
              <a:t>RGB LED</a:t>
            </a:r>
            <a:r>
              <a:rPr lang="ko-KR" altLang="en-US" sz="1400" dirty="0"/>
              <a:t>에</a:t>
            </a:r>
            <a:r>
              <a:rPr lang="en-US" altLang="ko-KR" sz="1400" dirty="0"/>
              <a:t> red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6~10Cm 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Green </a:t>
            </a:r>
            <a:r>
              <a:rPr lang="ko-KR" altLang="en-US" sz="1400" dirty="0"/>
              <a:t>출력 </a:t>
            </a:r>
            <a:r>
              <a:rPr lang="en-US" altLang="ko-KR" sz="1400" dirty="0" smtClean="0"/>
              <a:t>, 11~20Cm 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blue </a:t>
            </a:r>
            <a:r>
              <a:rPr lang="ko-KR" altLang="en-US" sz="1400" dirty="0"/>
              <a:t>출력하는 프로그램을 작성하시오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66" y="716214"/>
            <a:ext cx="1672749" cy="94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59" y="452673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답안지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 </a:t>
            </a:r>
            <a:r>
              <a:rPr lang="ko-KR" altLang="en-US" dirty="0" smtClean="0"/>
              <a:t>학번 이름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89" y="5230788"/>
            <a:ext cx="1996812" cy="1450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481" y="4766076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작성 방법에 대한 간단한 설명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6181" y="1099004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작성 소스 표시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2661" y="4766076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동작 상태 동영상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22103" y="6037703"/>
            <a:ext cx="3451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동작상태 촬영 동영상을 파워포인트에서 </a:t>
            </a:r>
            <a:endParaRPr lang="en-US" altLang="ko-KR" sz="1400" dirty="0" smtClean="0"/>
          </a:p>
          <a:p>
            <a:r>
              <a:rPr lang="ko-KR" altLang="en-US" sz="1400" dirty="0" smtClean="0"/>
              <a:t>메뉴 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&gt; &lt;</a:t>
            </a:r>
            <a:r>
              <a:rPr lang="ko-KR" altLang="en-US" sz="1400" dirty="0" smtClean="0"/>
              <a:t>비디오</a:t>
            </a:r>
            <a:r>
              <a:rPr lang="en-US" altLang="ko-KR" sz="1400" dirty="0" smtClean="0"/>
              <a:t>&gt; &lt;</a:t>
            </a:r>
            <a:r>
              <a:rPr lang="ko-KR" altLang="en-US" sz="1400" dirty="0" smtClean="0"/>
              <a:t>내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의 비디오</a:t>
            </a:r>
            <a:r>
              <a:rPr lang="en-US" altLang="ko-KR" sz="1400" dirty="0" smtClean="0"/>
              <a:t>&gt; </a:t>
            </a:r>
          </a:p>
          <a:p>
            <a:r>
              <a:rPr lang="ko-KR" altLang="en-US" sz="1400" dirty="0" smtClean="0"/>
              <a:t>이용하여 동영상 삽입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95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237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>경복대학교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정환익</dc:creator>
  <cp:lastModifiedBy>kbu</cp:lastModifiedBy>
  <cp:revision>150</cp:revision>
  <dcterms:created xsi:type="dcterms:W3CDTF">2017-09-03T07:49:54Z</dcterms:created>
  <dcterms:modified xsi:type="dcterms:W3CDTF">2023-06-12T23:58:03Z</dcterms:modified>
</cp:coreProperties>
</file>