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72" r:id="rId8"/>
    <p:sldId id="263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13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아래 배열에서 두 대각선의 합을 구하는 메소드를 이용하여 프로그램을 작성하여라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E9399-4379-5AF6-46CD-AEDC286E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0" y="1983527"/>
            <a:ext cx="676369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3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count	</a:t>
            </a:r>
          </a:p>
          <a:p>
            <a:pPr lvl="2"/>
            <a:r>
              <a:rPr lang="en-US" altLang="ko-KR" sz="2200" b="1" dirty="0" err="1"/>
              <a:t>countleft</a:t>
            </a:r>
            <a:r>
              <a:rPr lang="ko-KR" altLang="en-US" sz="2200" b="1" dirty="0"/>
              <a:t> </a:t>
            </a:r>
            <a:endParaRPr lang="en-US" altLang="ko-KR" sz="2200" b="1" dirty="0"/>
          </a:p>
          <a:p>
            <a:pPr lvl="2"/>
            <a:r>
              <a:rPr lang="en-US" altLang="ko-KR" sz="2200" b="1" dirty="0" err="1"/>
              <a:t>countright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7373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5D8BF1-EE72-906B-E79C-B5BF9686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881109"/>
            <a:ext cx="11190914" cy="560922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week13_Report3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{{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16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이게 대각선들 구한 값이고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얜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머임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--)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!!!!!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류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!!!!!"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E09EF-7327-238B-1A90-A68988469844}"/>
              </a:ext>
            </a:extLst>
          </p:cNvPr>
          <p:cNvSpPr txBox="1"/>
          <p:nvPr/>
        </p:nvSpPr>
        <p:spPr>
          <a:xfrm>
            <a:off x="7006904" y="881109"/>
            <a:ext cx="6094602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countleft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--)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2483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느낀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/>
              <a:t>Report 3</a:t>
            </a:r>
            <a:r>
              <a:rPr lang="ko-KR" altLang="en-US" sz="2200" b="1" dirty="0"/>
              <a:t>번 문제에 대해 어떻게 풀이를 진행해 가야 하는지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기존에 비슷하거나 같은 계열의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문제를 풀어보지 못하여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어렵다고 느껴졌다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그리고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온라인에 업로드 되어 있는 메소드를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가지고 와서 문제에 대입을 하는 과정이 중요하다고 느껴졌다</a:t>
            </a:r>
            <a:r>
              <a:rPr lang="en-US" altLang="ko-KR" sz="2200" b="1"/>
              <a:t>.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9227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다음과 같이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차원 배열의 각 원소의 값을 </a:t>
            </a:r>
            <a:r>
              <a:rPr lang="en-US" altLang="ko-KR" sz="2400" b="1" dirty="0"/>
              <a:t>3</a:t>
            </a:r>
            <a:r>
              <a:rPr lang="ko-KR" altLang="en-US" sz="2400" b="1" dirty="0" err="1"/>
              <a:t>배하는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triple()</a:t>
            </a:r>
            <a:r>
              <a:rPr lang="ko-KR" altLang="en-US" sz="2400" b="1" dirty="0"/>
              <a:t>메소드를 사용하여 </a:t>
            </a:r>
            <a:endParaRPr lang="en-US" altLang="ko-KR" sz="2400" b="1" dirty="0"/>
          </a:p>
          <a:p>
            <a:pPr lvl="1"/>
            <a:r>
              <a:rPr lang="ko-KR" altLang="en-US" sz="2400" b="1" dirty="0"/>
              <a:t>만들어보자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CB92D6-0A45-3F20-B1C8-8E8AD08A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2287899"/>
            <a:ext cx="453453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 메소드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	</a:t>
            </a:r>
          </a:p>
          <a:p>
            <a:pPr lvl="2"/>
            <a:r>
              <a:rPr lang="en-US" altLang="ko-KR" sz="2200" b="1" dirty="0"/>
              <a:t>   - data[][][]</a:t>
            </a:r>
          </a:p>
          <a:p>
            <a:pPr lvl="2"/>
            <a:r>
              <a:rPr lang="en-US" altLang="ko-KR" sz="2200" b="1" dirty="0"/>
              <a:t>   - print</a:t>
            </a:r>
          </a:p>
          <a:p>
            <a:pPr lvl="2"/>
            <a:r>
              <a:rPr lang="en-US" altLang="ko-KR" sz="2200" b="1" dirty="0"/>
              <a:t>   - </a:t>
            </a:r>
            <a:r>
              <a:rPr lang="en-US" altLang="ko-KR" sz="2200" b="1" dirty="0" err="1"/>
              <a:t>processEntireArray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Triple</a:t>
            </a:r>
          </a:p>
          <a:p>
            <a:pPr lvl="2"/>
            <a:r>
              <a:rPr lang="en-US" altLang="ko-KR" sz="2200" b="1" dirty="0"/>
              <a:t>Triple2</a:t>
            </a:r>
          </a:p>
          <a:p>
            <a:pPr lvl="2"/>
            <a:r>
              <a:rPr lang="en-US" altLang="ko-KR" sz="2200" b="1" dirty="0"/>
              <a:t>Triple1</a:t>
            </a:r>
          </a:p>
          <a:p>
            <a:pPr lvl="2"/>
            <a:r>
              <a:rPr lang="en-US" altLang="ko-KR" sz="2200" b="1" dirty="0"/>
              <a:t>Triple</a:t>
            </a:r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Data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*= 3</a:t>
            </a:r>
          </a:p>
        </p:txBody>
      </p:sp>
    </p:spTree>
    <p:extLst>
      <p:ext uri="{BB962C8B-B14F-4D97-AF65-F5344CB8AC3E}">
        <p14:creationId xmlns:p14="http://schemas.microsoft.com/office/powerpoint/2010/main" val="18996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CA3C00-1A88-FC25-548B-CE9661B2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764024"/>
            <a:ext cx="10477850" cy="609397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week13_Report1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*******"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]})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*******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*******"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18F59-4AAA-BAA9-3FED-7D0C039F44D5}"/>
              </a:ext>
            </a:extLst>
          </p:cNvPr>
          <p:cNvSpPr txBox="1"/>
          <p:nvPr/>
        </p:nvSpPr>
        <p:spPr>
          <a:xfrm>
            <a:off x="3196281" y="881109"/>
            <a:ext cx="6094602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개별 원소로 전달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CDC61-D41A-C508-47D8-ED1003BC7234}"/>
              </a:ext>
            </a:extLst>
          </p:cNvPr>
          <p:cNvSpPr txBox="1"/>
          <p:nvPr/>
        </p:nvSpPr>
        <p:spPr>
          <a:xfrm>
            <a:off x="6788791" y="875494"/>
            <a:ext cx="6094602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"%4d, 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0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CDD1B1-30E6-2749-8B79-7BFC04BA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828" y="2372321"/>
            <a:ext cx="337517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 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175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1</a:t>
            </a:r>
            <a:r>
              <a:rPr lang="ko-KR" altLang="en-US" sz="2400" b="1" dirty="0"/>
              <a:t>문제당 </a:t>
            </a:r>
            <a:r>
              <a:rPr lang="en-US" altLang="ko-KR" sz="2400" b="1" dirty="0"/>
              <a:t>4</a:t>
            </a:r>
            <a:r>
              <a:rPr lang="ko-KR" altLang="en-US" sz="2400" b="1" dirty="0" err="1"/>
              <a:t>점씩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25</a:t>
            </a:r>
            <a:r>
              <a:rPr lang="ko-KR" altLang="en-US" sz="2400" b="1" dirty="0"/>
              <a:t>문제의 객관식 답안을 채점하는 프로그램을 메소드를 이용하여 프로그램을 작성하여라</a:t>
            </a:r>
            <a:r>
              <a:rPr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DE5DBF-36D8-9BCF-73AE-A0EB71B5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2136985"/>
            <a:ext cx="587774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변수선언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   - answer</a:t>
            </a:r>
          </a:p>
          <a:p>
            <a:pPr lvl="2"/>
            <a:r>
              <a:rPr lang="en-US" altLang="ko-KR" sz="2200" b="1" dirty="0"/>
              <a:t>   - mark</a:t>
            </a:r>
          </a:p>
          <a:p>
            <a:pPr lvl="2"/>
            <a:r>
              <a:rPr lang="en-US" altLang="ko-KR" sz="2200" b="1" dirty="0"/>
              <a:t>   - score</a:t>
            </a:r>
          </a:p>
          <a:p>
            <a:pPr lvl="2"/>
            <a:r>
              <a:rPr lang="en-US" altLang="ko-KR" sz="2200" b="1" dirty="0"/>
              <a:t>Read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Count</a:t>
            </a:r>
          </a:p>
          <a:p>
            <a:pPr lvl="2"/>
            <a:r>
              <a:rPr lang="en-US" altLang="ko-KR" sz="2200" b="1" dirty="0"/>
              <a:t>   - mark</a:t>
            </a:r>
          </a:p>
          <a:p>
            <a:pPr lvl="2"/>
            <a:r>
              <a:rPr lang="en-US" altLang="ko-KR" sz="2200" b="1" dirty="0"/>
              <a:t>Write</a:t>
            </a:r>
          </a:p>
          <a:p>
            <a:pPr lvl="2"/>
            <a:r>
              <a:rPr lang="en-US" altLang="ko-KR" sz="2200" b="1" dirty="0"/>
              <a:t>   - </a:t>
            </a:r>
            <a:r>
              <a:rPr lang="ko-KR" altLang="en-US" sz="2200" b="1" dirty="0"/>
              <a:t>점수 계산</a:t>
            </a:r>
            <a:r>
              <a:rPr lang="en-US" altLang="ko-KR" sz="2200" b="1" dirty="0"/>
              <a:t>		</a:t>
            </a:r>
            <a:r>
              <a:rPr lang="ko-KR" altLang="en-US" sz="2200" b="1" dirty="0"/>
              <a:t> 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308348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If(mark[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 == ‘O’</a:t>
            </a:r>
          </a:p>
          <a:p>
            <a:pPr lvl="3"/>
            <a:r>
              <a:rPr lang="en-US" altLang="ko-KR" sz="2200" b="1" dirty="0"/>
              <a:t>Score += 4</a:t>
            </a:r>
          </a:p>
        </p:txBody>
      </p:sp>
    </p:spTree>
    <p:extLst>
      <p:ext uri="{BB962C8B-B14F-4D97-AF65-F5344CB8AC3E}">
        <p14:creationId xmlns:p14="http://schemas.microsoft.com/office/powerpoint/2010/main" val="244929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216CDF-852D-ED42-B7A7-0D245EBA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9" y="881109"/>
            <a:ext cx="11888712" cy="607089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week13_Report2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답안을 읽는 메소드 호출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답안을 채점하는 메소드 호출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write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점수를 계산하는 메소드 호출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"*********************************************************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정답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답안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채점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= "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답안을 읽는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"(%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/25)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번쨰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답을 입력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&amp;&amp;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"ERROR: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입력하세요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A5AA0-0F41-C53C-A485-6C19F3BC75DB}"/>
              </a:ext>
            </a:extLst>
          </p:cNvPr>
          <p:cNvSpPr txBox="1"/>
          <p:nvPr/>
        </p:nvSpPr>
        <p:spPr>
          <a:xfrm>
            <a:off x="5025631" y="881109"/>
            <a:ext cx="6094602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답안을 채점하는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?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점수를 계산하는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write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answer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correct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mark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문자열로 변환하는 메소드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CA57A-0DB5-F789-85CE-D883FAE74292}"/>
              </a:ext>
            </a:extLst>
          </p:cNvPr>
          <p:cNvSpPr txBox="1"/>
          <p:nvPr/>
        </p:nvSpPr>
        <p:spPr>
          <a:xfrm>
            <a:off x="8951110" y="984706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문자열로 변환하는 메소드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661836-0AFD-32D0-A025-C5763B68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76" y="2837762"/>
            <a:ext cx="2863673" cy="40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2178</Words>
  <Application>Microsoft Office PowerPoint</Application>
  <PresentationFormat>와이드스크린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250</cp:revision>
  <dcterms:created xsi:type="dcterms:W3CDTF">2023-09-03T09:11:18Z</dcterms:created>
  <dcterms:modified xsi:type="dcterms:W3CDTF">2023-11-28T12:32:21Z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