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3" r:id="rId10"/>
    <p:sldId id="274" r:id="rId11"/>
    <p:sldId id="275" r:id="rId12"/>
    <p:sldId id="276" r:id="rId13"/>
    <p:sldId id="27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12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7CDE13-BC04-7731-FF33-D8F2C508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0" y="735125"/>
            <a:ext cx="10407736" cy="349326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%5s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%1d - %1d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%1s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 %,9d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2D035-F2B5-827A-FC7C-78315E0C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8389"/>
            <a:ext cx="12192000" cy="2663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1B48AD-343D-B059-5D57-E42B4809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873" y="578887"/>
            <a:ext cx="3757127" cy="36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프로그램을 완성해서 최적화를 진행하면서 </a:t>
            </a:r>
            <a:r>
              <a:rPr lang="ko-KR" altLang="en-US" sz="2200" b="1" dirty="0" err="1"/>
              <a:t>조잡하다라고</a:t>
            </a:r>
            <a:r>
              <a:rPr lang="ko-KR" altLang="en-US" sz="2200" b="1" dirty="0"/>
              <a:t> 느꼈는데 처음에 배열 선정에서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실수를 하였다는 것을 </a:t>
            </a:r>
            <a:r>
              <a:rPr lang="ko-KR" altLang="en-US" sz="2200" b="1" dirty="0" err="1"/>
              <a:t>깨달았다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배열을 만들 때 프로그램에서 필요한 배열이 무엇이 있는지 선정을 잘 해야 프로그램을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작성하면서 번거로움과 프로그램의 최적화가 쉽다는 것을 알게 되었다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Max() </a:t>
            </a:r>
            <a:r>
              <a:rPr lang="ko-KR" altLang="en-US" sz="2400" b="1" dirty="0"/>
              <a:t>메소드를 이용하여 두 숫자 중에서 큰 수를 구하는 프로그램을 작성하여라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String[10][2] person 					// </a:t>
            </a:r>
            <a:r>
              <a:rPr lang="ko-KR" altLang="en-US" sz="2200" b="1" dirty="0"/>
              <a:t>사번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이름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Int[10][6] 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부서코드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보훈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									</a:t>
            </a:r>
            <a:r>
              <a:rPr lang="ko-KR" altLang="en-US" sz="2200" b="1" dirty="0"/>
              <a:t>공제액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기본공제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department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부서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bohun</a:t>
            </a:r>
            <a:r>
              <a:rPr lang="en-US" altLang="ko-KR" sz="2200" b="1" dirty="0"/>
              <a:t>							// </a:t>
            </a:r>
            <a:r>
              <a:rPr lang="ko-KR" altLang="en-US" sz="2200" b="1" dirty="0"/>
              <a:t>원호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salary							// </a:t>
            </a:r>
            <a:r>
              <a:rPr lang="ko-KR" altLang="en-US" sz="2200" b="1" dirty="0"/>
              <a:t>본봉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grade_salary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직급수당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department_salary</a:t>
            </a:r>
            <a:r>
              <a:rPr lang="en-US" altLang="ko-KR" sz="2200" b="1" dirty="0"/>
              <a:t>					// </a:t>
            </a:r>
            <a:r>
              <a:rPr lang="ko-KR" altLang="en-US" sz="2200" b="1" dirty="0"/>
              <a:t>업무수당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personal_benefit</a:t>
            </a:r>
            <a:r>
              <a:rPr lang="en-US" altLang="ko-KR" sz="2200" b="1" dirty="0"/>
              <a:t>					// </a:t>
            </a:r>
            <a:r>
              <a:rPr lang="ko-KR" altLang="en-US" sz="2200" b="1" dirty="0"/>
              <a:t>개인공제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tax							// </a:t>
            </a:r>
            <a:r>
              <a:rPr lang="ko-KR" altLang="en-US" sz="2200" b="1" dirty="0"/>
              <a:t>세금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pay							// </a:t>
            </a:r>
            <a:r>
              <a:rPr lang="ko-KR" altLang="en-US" sz="2200" b="1" dirty="0"/>
              <a:t>지급액</a:t>
            </a:r>
            <a:endParaRPr lang="en-US" altLang="ko-KR" sz="2200" b="1" dirty="0"/>
          </a:p>
          <a:p>
            <a:pPr lvl="2"/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기본공제</a:t>
            </a:r>
            <a:r>
              <a:rPr lang="en-US" altLang="ko-KR" sz="2200" b="1" dirty="0"/>
              <a:t> = </a:t>
            </a:r>
            <a:r>
              <a:rPr lang="ko-KR" altLang="en-US" sz="2200" b="1" dirty="0"/>
              <a:t>본봉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직급수당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업무수당 </a:t>
            </a:r>
            <a:r>
              <a:rPr lang="en-US" altLang="ko-KR" sz="2200" b="1" dirty="0"/>
              <a:t>* 3%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개인공제 </a:t>
            </a:r>
            <a:r>
              <a:rPr lang="en-US" altLang="ko-KR" sz="2200" b="1" dirty="0"/>
              <a:t>= </a:t>
            </a:r>
            <a:r>
              <a:rPr lang="ko-KR" altLang="en-US" sz="2200" b="1" dirty="0"/>
              <a:t> 공제액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기본공제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지급액 </a:t>
            </a:r>
            <a:r>
              <a:rPr lang="en-US" altLang="ko-KR" sz="2200" b="1" dirty="0"/>
              <a:t>= </a:t>
            </a:r>
            <a:r>
              <a:rPr lang="ko-KR" altLang="en-US" sz="2200" b="1" dirty="0"/>
              <a:t>본봉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직급수당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업무수당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개인공제 </a:t>
            </a:r>
            <a:r>
              <a:rPr lang="en-US" altLang="ko-KR" sz="2200" b="1" dirty="0"/>
              <a:t>- </a:t>
            </a:r>
            <a:r>
              <a:rPr lang="ko-KR" altLang="en-US" sz="2200" b="1" dirty="0"/>
              <a:t>세금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992E5F-5B82-2DAB-70DD-E685628A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033090" cy="563231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week11_Report1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[10][2]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"0216"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"1111"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김선민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"2222"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김익주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"3333"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"4444"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김광호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"5555"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이순주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"6666"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설재승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"7777"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김진형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"8888"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"9999"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하피제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[10][6];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기본공제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사번을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자여야 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30742" cy="565539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부서코드를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경리팀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보훈의 여부를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= 1,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= 0):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 구분은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보훈대상자가 아니면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'0'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보훈대상자가 맞으면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'1'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직급을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~ 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168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30742" cy="39703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호봉을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~ 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공제액을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300,000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저축 가능합니다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04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78301"/>
            <a:ext cx="2740111" cy="510139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경리과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9C907D-25DD-A76E-D040-C6AB81F8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908" y="24222"/>
            <a:ext cx="2740111" cy="59554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925000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875000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725000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7562DF-A8EE-F05B-7D0F-FF5C7B50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227" y="24222"/>
            <a:ext cx="2740111" cy="701730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0.03f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-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&gt;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0.03f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0.05f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0.07f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0.09f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C37147-6EDD-0AF1-89CE-EE210588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DA078D0-B890-A643-0A8C-52233394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754" y="24222"/>
            <a:ext cx="2740111" cy="92333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947552"/>
            <a:ext cx="2740111" cy="369331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기준으로 한 버블 정렬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tempPay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배열에 대응하는 요소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 번호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 이름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9C907D-25DD-A76E-D040-C6AB81F8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258" y="575413"/>
            <a:ext cx="2740111" cy="604780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tempClas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tempBohun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tempPersonalBenefit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tempPersonalBenefit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tempTax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C37147-6EDD-0AF1-89CE-EE210588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3514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218</cp:revision>
  <dcterms:created xsi:type="dcterms:W3CDTF">2023-09-03T09:11:18Z</dcterms:created>
  <dcterms:modified xsi:type="dcterms:W3CDTF">2023-11-21T12:22:15Z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