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1" r:id="rId6"/>
    <p:sldId id="262" r:id="rId7"/>
    <p:sldId id="272" r:id="rId8"/>
    <p:sldId id="263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6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6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D3EA6-7411-6FE1-D245-D5A0BCD4A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B2190D-4411-8D94-80CE-B4DE009BF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96D38-4FB1-3BD7-A08F-A6745EBA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C0BD6-F57E-1D8D-0489-BF174CAD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CFA42-8430-461B-0CC2-E6B699E8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51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A7D09-9069-AE1B-2267-B48A20F0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B09A68-D241-A3F4-7812-4F066BB1B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2D3FC-3055-6427-F6A2-9825F1C1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EC429-8B22-1A45-7A46-07FB1BB0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23CF1-5035-5A16-0BEC-74F8C5CD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2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F9D3C-75EF-27BF-316E-D1DF91D6D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BD252D-15FB-C8E8-B43E-BC8550872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E8ADC-C829-EA5D-EC72-7569CB18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1AAF4-1855-F3F9-79EE-CCA38A4D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431E7-5EC0-EFAE-10ED-6491F456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36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A45A-1802-BA0D-1489-76F34C63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9B2CC-FEC0-F3E1-AC07-FF373AFC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B02F1-65EC-1FD5-BE76-C6630AD6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8C7A4-240D-3306-58E5-B248C865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4D60D-6AE3-5C0F-77C8-48F96D8B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45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EBB99-62E2-9B5F-AEC1-ECBFA1B0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65539-7764-F2BA-1673-C1DA8AAA4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31ADC-35CC-65C2-5637-167BBCAE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04D6F-ABE7-56FC-A2DE-565533E1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6BACD-BBF7-ABED-7A85-EC39F007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30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012A8-AB57-255E-8497-2790B804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15775-2E68-01ED-F042-8F8E7FF3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9F078F-50A5-A174-9DE5-2488C334E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E5CF8-7CD1-83F7-2113-0FE808D2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17D69-F151-6344-9766-718BFBB1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27E60-DE23-960D-5341-7614DC08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3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048C0-BDC0-B84B-FC26-704B851D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55AF59-7DBA-7118-12D0-AE77F381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71DD19-6830-EDE4-5D88-E57657004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64F7C9-2323-3DEC-09CC-219FABCB1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7F56A0-F1FB-F9B0-EB0E-D366AE0DA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58C100-1440-71F2-C7DA-FDEA1198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792B40-4573-BF9D-FE85-C9942A9F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6F3600-4DF1-D3DA-11D3-7254156D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76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05CD8-90DE-7914-336E-68656982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4C7132-E083-E6CE-81CE-03C2DCEC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1DD397-DECE-FD12-41D8-098596A5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A31042-5899-4322-C778-88E206C5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77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723A3-E0B6-F3B2-3D7D-09416B1F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8D62B-B9E8-00B9-85EC-B1AF9654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81402-DB8D-9568-1228-C1949F1F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40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C93E2-CF88-54B6-E7A1-F4143A7C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DD941-EC79-A332-B225-D387486B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91E3E-32A4-0EF6-3F22-BDB3FD25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C0DB7-24B6-75C6-B7FC-A3BE8FA0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01D2A-CE56-CCD8-8181-C9AA144E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85C3D-596E-7679-E42B-E6EDCB2A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07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CF993-B282-F76B-D7B9-63B76148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8C6FF5-E3F5-3573-2FAD-8F32A448D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19654-0E99-C516-D51F-5F92E5AAD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41E8CA-2654-1B8C-82AD-4EF20036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A8466-FCCA-F394-592A-1F0C4B02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BFC4C3-8C52-2D0F-EB36-4981279E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51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6CFDFB-C414-017A-E54B-0B9D2292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41C726-3E41-6CB3-BBA9-4A530D2A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5B0B8-5F72-CDCC-3E36-6CE8DC76C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CA56-0E4A-49FB-A67D-0D41CD53BAA9}" type="datetimeFigureOut">
              <a:rPr lang="ko-KR" altLang="en-US" smtClean="0"/>
              <a:t>2023-11-21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93F21-2AB8-3616-DDAF-2708A2B8F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DD16D-8D92-4AFC-3A95-0A4EEF73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66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B972821-76F6-61A0-CACC-C62E5C11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프로그래밍언어활용 과제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6A24F07-7330-39E7-D579-A0080F60B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Java Report 12</a:t>
            </a:r>
            <a:r>
              <a:rPr lang="ko-KR" altLang="en-US" dirty="0"/>
              <a:t>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소프트웨어융합과</a:t>
            </a:r>
            <a:r>
              <a:rPr lang="en-US" altLang="ko-KR" dirty="0"/>
              <a:t>_</a:t>
            </a:r>
            <a:r>
              <a:rPr lang="ko-KR" altLang="en-US" dirty="0"/>
              <a:t>코딩전공</a:t>
            </a:r>
            <a:endParaRPr lang="en-US" altLang="ko-KR" dirty="0"/>
          </a:p>
          <a:p>
            <a:r>
              <a:rPr lang="en-US" altLang="ko-KR" dirty="0"/>
              <a:t>2301111_</a:t>
            </a:r>
            <a:r>
              <a:rPr lang="ko-KR" altLang="en-US" dirty="0"/>
              <a:t>김진용</a:t>
            </a:r>
          </a:p>
        </p:txBody>
      </p:sp>
    </p:spTree>
    <p:extLst>
      <p:ext uri="{BB962C8B-B14F-4D97-AF65-F5344CB8AC3E}">
        <p14:creationId xmlns:p14="http://schemas.microsoft.com/office/powerpoint/2010/main" val="2879048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201827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2 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60F6-68D1-A8EA-D08A-C506CC01D25C}"/>
              </a:ext>
            </a:extLst>
          </p:cNvPr>
          <p:cNvSpPr txBox="1"/>
          <p:nvPr/>
        </p:nvSpPr>
        <p:spPr>
          <a:xfrm>
            <a:off x="193589" y="1152530"/>
            <a:ext cx="12282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입력 받은 년 수가 윤년인가 평년인가를 판단하는 프로그램을 학번이 짝수와 </a:t>
            </a:r>
            <a:endParaRPr lang="en-US" altLang="ko-KR" sz="2400" b="1" dirty="0"/>
          </a:p>
          <a:p>
            <a:r>
              <a:rPr lang="en-US" altLang="ko-KR" sz="2400" b="1" dirty="0"/>
              <a:t>   </a:t>
            </a:r>
            <a:r>
              <a:rPr lang="ko-KR" altLang="en-US" sz="2400" b="1" dirty="0"/>
              <a:t>홀수로 나누어 작성하세요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722968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2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4FA8A-C8BA-7322-725D-89525572AC49}"/>
              </a:ext>
            </a:extLst>
          </p:cNvPr>
          <p:cNvSpPr txBox="1"/>
          <p:nvPr/>
        </p:nvSpPr>
        <p:spPr>
          <a:xfrm>
            <a:off x="193589" y="987773"/>
            <a:ext cx="122826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문제 분석</a:t>
            </a:r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입 </a:t>
            </a:r>
            <a:r>
              <a:rPr lang="en-US" altLang="ko-KR" sz="2200" b="1" dirty="0"/>
              <a:t>· </a:t>
            </a:r>
            <a:r>
              <a:rPr lang="ko-KR" altLang="en-US" sz="2200" b="1" dirty="0"/>
              <a:t>출력</a:t>
            </a:r>
            <a:endParaRPr lang="en-US" altLang="ko-KR" sz="2200" b="1" dirty="0"/>
          </a:p>
          <a:p>
            <a:pPr lvl="2"/>
            <a:r>
              <a:rPr lang="en-US" altLang="ko-KR" sz="2200" b="1" dirty="0" err="1"/>
              <a:t>Input_data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   - Scanner</a:t>
            </a:r>
            <a:r>
              <a:rPr lang="ko-KR" altLang="en-US" sz="2200" b="1" dirty="0"/>
              <a:t>로 </a:t>
            </a:r>
            <a:r>
              <a:rPr lang="en-US" altLang="ko-KR" sz="2200" b="1" dirty="0"/>
              <a:t>data </a:t>
            </a:r>
            <a:r>
              <a:rPr lang="ko-KR" altLang="en-US" sz="2200" b="1" dirty="0"/>
              <a:t>입력</a:t>
            </a:r>
            <a:endParaRPr lang="en-US" altLang="ko-KR" sz="2200" b="1" dirty="0"/>
          </a:p>
          <a:p>
            <a:pPr lvl="2"/>
            <a:endParaRPr lang="en-US" altLang="ko-KR" sz="2200" b="1" dirty="0"/>
          </a:p>
          <a:p>
            <a:pPr lvl="2"/>
            <a:r>
              <a:rPr lang="en-US" altLang="ko-KR" sz="2200" b="1" dirty="0" err="1"/>
              <a:t>leapYear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   - </a:t>
            </a:r>
            <a:r>
              <a:rPr lang="ko-KR" altLang="en-US" sz="2200" b="1" dirty="0"/>
              <a:t>윤년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평년 계산</a:t>
            </a:r>
            <a:endParaRPr lang="en-US" altLang="ko-KR" sz="2200" b="1" dirty="0"/>
          </a:p>
          <a:p>
            <a:pPr lvl="2"/>
            <a:endParaRPr lang="en-US" altLang="ko-KR" sz="2200" b="1" dirty="0"/>
          </a:p>
          <a:p>
            <a:pPr lvl="2"/>
            <a:r>
              <a:rPr lang="en-US" altLang="ko-KR" sz="2200" b="1" dirty="0"/>
              <a:t>Main</a:t>
            </a:r>
          </a:p>
          <a:p>
            <a:pPr lvl="2"/>
            <a:r>
              <a:rPr lang="en-US" altLang="ko-KR" sz="2200" b="1" dirty="0"/>
              <a:t>   - </a:t>
            </a:r>
            <a:r>
              <a:rPr lang="ko-KR" altLang="en-US" sz="2200" b="1" dirty="0"/>
              <a:t>출력</a:t>
            </a:r>
            <a:r>
              <a:rPr lang="en-US" altLang="ko-KR" sz="2200" b="1" dirty="0"/>
              <a:t>		</a:t>
            </a:r>
            <a:r>
              <a:rPr lang="ko-KR" altLang="en-US" sz="2200" b="1" dirty="0"/>
              <a:t> </a:t>
            </a:r>
            <a:endParaRPr lang="en-US" altLang="ko-KR" sz="2200" b="1" dirty="0"/>
          </a:p>
        </p:txBody>
      </p:sp>
    </p:spTree>
    <p:extLst>
      <p:ext uri="{BB962C8B-B14F-4D97-AF65-F5344CB8AC3E}">
        <p14:creationId xmlns:p14="http://schemas.microsoft.com/office/powerpoint/2010/main" val="3083487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2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4FA8A-C8BA-7322-725D-89525572AC49}"/>
              </a:ext>
            </a:extLst>
          </p:cNvPr>
          <p:cNvSpPr txBox="1"/>
          <p:nvPr/>
        </p:nvSpPr>
        <p:spPr>
          <a:xfrm>
            <a:off x="193589" y="987773"/>
            <a:ext cx="122826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문제 분석</a:t>
            </a:r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계산 방법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(Data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% 4 == 0) || (data % 100 != 0) || (data % 400 == 0) = 1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(Data % 4 != 0) || (data % 100 == 0) || (data % 400 != 0) = 0</a:t>
            </a:r>
          </a:p>
        </p:txBody>
      </p:sp>
    </p:spTree>
    <p:extLst>
      <p:ext uri="{BB962C8B-B14F-4D97-AF65-F5344CB8AC3E}">
        <p14:creationId xmlns:p14="http://schemas.microsoft.com/office/powerpoint/2010/main" val="2449296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2</a:t>
            </a:r>
            <a:endParaRPr lang="ko-KR" altLang="en-US" sz="3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896C50-7C52-1418-5A1E-EFD89109B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042" y="1643659"/>
            <a:ext cx="7220958" cy="2715004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0931784-EAB0-6877-A9AF-3C82D3C69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43" y="856357"/>
            <a:ext cx="12071758" cy="6001643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java.util.Scanner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week12_Report2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홀수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double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input_data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year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year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year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leapYear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double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%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%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100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%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400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lang="en-US" altLang="ko-KR" sz="1200" dirty="0">
                <a:solidFill>
                  <a:srgbClr val="EBEBEB"/>
                </a:solidFill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DC2561-F90F-EA3A-06BA-D6B8A1CD2C80}"/>
              </a:ext>
            </a:extLst>
          </p:cNvPr>
          <p:cNvSpPr txBox="1"/>
          <p:nvPr/>
        </p:nvSpPr>
        <p:spPr>
          <a:xfrm>
            <a:off x="4425230" y="881109"/>
            <a:ext cx="626657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double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year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input_data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leapyear_result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leapYear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year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char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leapyear_result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?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평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"%.0f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%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c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입니다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year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2F9AB86-5255-A1F0-D7F4-94BD81508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681" y="2866408"/>
            <a:ext cx="5553850" cy="27626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F726CF9-630F-A394-AC4A-6154CBB33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681" y="4137570"/>
            <a:ext cx="4801270" cy="27435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BCC274D-80F6-CB0D-BB7B-524DF1A0F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2251" y="5335507"/>
            <a:ext cx="4439270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4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201827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3 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60F6-68D1-A8EA-D08A-C506CC01D25C}"/>
              </a:ext>
            </a:extLst>
          </p:cNvPr>
          <p:cNvSpPr txBox="1"/>
          <p:nvPr/>
        </p:nvSpPr>
        <p:spPr>
          <a:xfrm>
            <a:off x="193589" y="1152530"/>
            <a:ext cx="12282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16</a:t>
            </a:r>
            <a:r>
              <a:rPr lang="ko-KR" altLang="en-US" sz="2400" b="1" dirty="0"/>
              <a:t>자리 이하의 금액을 입력하면 한글로 읽어주는 프로그램을 메소드를 사용하여</a:t>
            </a:r>
            <a:endParaRPr lang="en-US" altLang="ko-KR" sz="2400" b="1" dirty="0"/>
          </a:p>
          <a:p>
            <a:r>
              <a:rPr lang="en-US" altLang="ko-KR" sz="2400" b="1" dirty="0"/>
              <a:t>   </a:t>
            </a:r>
            <a:r>
              <a:rPr lang="ko-KR" altLang="en-US" sz="2400" b="1" dirty="0"/>
              <a:t>만들어보자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855630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3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4FA8A-C8BA-7322-725D-89525572AC49}"/>
              </a:ext>
            </a:extLst>
          </p:cNvPr>
          <p:cNvSpPr txBox="1"/>
          <p:nvPr/>
        </p:nvSpPr>
        <p:spPr>
          <a:xfrm>
            <a:off x="193589" y="987773"/>
            <a:ext cx="1228261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문제 분석</a:t>
            </a:r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입 </a:t>
            </a:r>
            <a:r>
              <a:rPr lang="en-US" altLang="ko-KR" sz="2200" b="1" dirty="0"/>
              <a:t>· </a:t>
            </a:r>
            <a:r>
              <a:rPr lang="ko-KR" altLang="en-US" sz="2200" b="1" dirty="0"/>
              <a:t>출력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Main</a:t>
            </a:r>
          </a:p>
          <a:p>
            <a:pPr lvl="2"/>
            <a:r>
              <a:rPr lang="en-US" altLang="ko-KR" sz="2200" b="1" dirty="0"/>
              <a:t>   - </a:t>
            </a:r>
            <a:r>
              <a:rPr lang="ko-KR" altLang="en-US" sz="2200" b="1" dirty="0"/>
              <a:t>입력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   - </a:t>
            </a:r>
            <a:r>
              <a:rPr lang="ko-KR" altLang="en-US" sz="2200" b="1" dirty="0"/>
              <a:t>출력</a:t>
            </a:r>
            <a:endParaRPr lang="en-US" altLang="ko-KR" sz="2200" b="1" dirty="0"/>
          </a:p>
          <a:p>
            <a:pPr lvl="2"/>
            <a:endParaRPr lang="en-US" altLang="ko-KR" sz="2200" b="1" dirty="0"/>
          </a:p>
          <a:p>
            <a:pPr lvl="2"/>
            <a:r>
              <a:rPr lang="en-US" altLang="ko-KR" sz="2200" b="1" dirty="0" err="1"/>
              <a:t>convertNumberToHangul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   - </a:t>
            </a:r>
            <a:r>
              <a:rPr lang="ko-KR" altLang="en-US" sz="2200" b="1" dirty="0"/>
              <a:t>변환</a:t>
            </a:r>
            <a:r>
              <a:rPr lang="en-US" altLang="ko-KR" sz="2200" b="1" dirty="0"/>
              <a:t>		</a:t>
            </a:r>
            <a:r>
              <a:rPr lang="ko-KR" altLang="en-US" sz="2200" b="1" dirty="0"/>
              <a:t> </a:t>
            </a:r>
            <a:endParaRPr lang="en-US" altLang="ko-KR" sz="2200" b="1" dirty="0"/>
          </a:p>
        </p:txBody>
      </p:sp>
    </p:spTree>
    <p:extLst>
      <p:ext uri="{BB962C8B-B14F-4D97-AF65-F5344CB8AC3E}">
        <p14:creationId xmlns:p14="http://schemas.microsoft.com/office/powerpoint/2010/main" val="173739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3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4FA8A-C8BA-7322-725D-89525572AC49}"/>
              </a:ext>
            </a:extLst>
          </p:cNvPr>
          <p:cNvSpPr txBox="1"/>
          <p:nvPr/>
        </p:nvSpPr>
        <p:spPr>
          <a:xfrm>
            <a:off x="193589" y="987773"/>
            <a:ext cx="122826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문제 분석</a:t>
            </a:r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계산 방법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(Data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% 4 == 0) || (data % 100 != 0) || (data % 400 == 0) = 1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(Data % 4 != 0) || (data % 100 == 0) || (data % 400 != 0) = 0</a:t>
            </a:r>
          </a:p>
        </p:txBody>
      </p:sp>
    </p:spTree>
    <p:extLst>
      <p:ext uri="{BB962C8B-B14F-4D97-AF65-F5344CB8AC3E}">
        <p14:creationId xmlns:p14="http://schemas.microsoft.com/office/powerpoint/2010/main" val="3446982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201827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느낀 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60F6-68D1-A8EA-D08A-C506CC01D25C}"/>
              </a:ext>
            </a:extLst>
          </p:cNvPr>
          <p:cNvSpPr txBox="1"/>
          <p:nvPr/>
        </p:nvSpPr>
        <p:spPr>
          <a:xfrm>
            <a:off x="193589" y="1152530"/>
            <a:ext cx="122826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프로그램을 완성해서 최적화를 진행하면서 </a:t>
            </a:r>
            <a:r>
              <a:rPr lang="ko-KR" altLang="en-US" sz="2200" b="1" dirty="0" err="1"/>
              <a:t>조잡하다라고</a:t>
            </a:r>
            <a:r>
              <a:rPr lang="ko-KR" altLang="en-US" sz="2200" b="1" dirty="0"/>
              <a:t> 느꼈는데 처음에 배열 선정에서</a:t>
            </a:r>
            <a:endParaRPr lang="en-US" altLang="ko-KR" sz="2200" b="1" dirty="0"/>
          </a:p>
          <a:p>
            <a:r>
              <a:rPr lang="en-US" altLang="ko-KR" sz="2200" b="1" dirty="0"/>
              <a:t>   </a:t>
            </a:r>
            <a:r>
              <a:rPr lang="ko-KR" altLang="en-US" sz="2200" b="1" dirty="0"/>
              <a:t>실수를 하였다는 것을 </a:t>
            </a:r>
            <a:r>
              <a:rPr lang="ko-KR" altLang="en-US" sz="2200" b="1" dirty="0" err="1"/>
              <a:t>깨달았다</a:t>
            </a:r>
            <a:r>
              <a:rPr lang="en-US" altLang="ko-KR" sz="2200" b="1" dirty="0"/>
              <a:t>.</a:t>
            </a:r>
          </a:p>
          <a:p>
            <a:endParaRPr lang="en-US" altLang="ko-KR" sz="2200" b="1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배열을 만들 때 프로그램에서 필요한 배열이 무엇이 있는지 선정을 잘 해야 프로그램을</a:t>
            </a:r>
            <a:endParaRPr lang="en-US" altLang="ko-KR" sz="2200" b="1" dirty="0"/>
          </a:p>
          <a:p>
            <a:r>
              <a:rPr lang="en-US" altLang="ko-KR" sz="2200" b="1" dirty="0"/>
              <a:t>   </a:t>
            </a:r>
            <a:r>
              <a:rPr lang="ko-KR" altLang="en-US" sz="2200" b="1" dirty="0"/>
              <a:t>작성하면서 번거로움과 프로그램의 최적화가 쉽다는 것을 알게 되었다</a:t>
            </a:r>
            <a:r>
              <a:rPr lang="en-US" altLang="ko-KR" sz="2200" b="1" dirty="0"/>
              <a:t>.</a:t>
            </a:r>
          </a:p>
          <a:p>
            <a:endParaRPr lang="en-US" altLang="ko-KR" sz="2200" b="1" dirty="0"/>
          </a:p>
        </p:txBody>
      </p:sp>
    </p:spTree>
    <p:extLst>
      <p:ext uri="{BB962C8B-B14F-4D97-AF65-F5344CB8AC3E}">
        <p14:creationId xmlns:p14="http://schemas.microsoft.com/office/powerpoint/2010/main" val="192276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201827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1 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60F6-68D1-A8EA-D08A-C506CC01D25C}"/>
              </a:ext>
            </a:extLst>
          </p:cNvPr>
          <p:cNvSpPr txBox="1"/>
          <p:nvPr/>
        </p:nvSpPr>
        <p:spPr>
          <a:xfrm>
            <a:off x="193589" y="1152530"/>
            <a:ext cx="12282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Max() </a:t>
            </a:r>
            <a:r>
              <a:rPr lang="ko-KR" altLang="en-US" sz="2400" b="1" dirty="0"/>
              <a:t>메소드를 이용하여 두 숫자 중에서 큰 수를 구하는 프로그램을 작성하여라</a:t>
            </a:r>
            <a:r>
              <a:rPr lang="en-US" altLang="ko-KR" sz="2400" b="1"/>
              <a:t>.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1065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1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4FA8A-C8BA-7322-725D-89525572AC49}"/>
              </a:ext>
            </a:extLst>
          </p:cNvPr>
          <p:cNvSpPr txBox="1"/>
          <p:nvPr/>
        </p:nvSpPr>
        <p:spPr>
          <a:xfrm>
            <a:off x="193589" y="987773"/>
            <a:ext cx="122826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문제 분석</a:t>
            </a:r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입 </a:t>
            </a:r>
            <a:r>
              <a:rPr lang="en-US" altLang="ko-KR" sz="2200" b="1" dirty="0"/>
              <a:t>· </a:t>
            </a:r>
            <a:r>
              <a:rPr lang="ko-KR" altLang="en-US" sz="2200" b="1" dirty="0"/>
              <a:t>출력</a:t>
            </a:r>
            <a:endParaRPr lang="en-US" altLang="ko-KR" sz="2200" b="1" dirty="0"/>
          </a:p>
          <a:p>
            <a:pPr lvl="2"/>
            <a:r>
              <a:rPr lang="en-US" altLang="ko-KR" sz="2200" b="1" dirty="0" err="1"/>
              <a:t>Input_data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   - Scanner</a:t>
            </a:r>
            <a:r>
              <a:rPr lang="ko-KR" altLang="en-US" sz="2200" b="1" dirty="0"/>
              <a:t>로 </a:t>
            </a:r>
            <a:r>
              <a:rPr lang="en-US" altLang="ko-KR" sz="2200" b="1" dirty="0"/>
              <a:t>data </a:t>
            </a:r>
            <a:r>
              <a:rPr lang="ko-KR" altLang="en-US" sz="2200" b="1" dirty="0"/>
              <a:t>입력</a:t>
            </a:r>
            <a:endParaRPr lang="en-US" altLang="ko-KR" sz="2200" b="1" dirty="0"/>
          </a:p>
          <a:p>
            <a:pPr lvl="2"/>
            <a:endParaRPr lang="en-US" altLang="ko-KR" sz="2200" b="1" dirty="0"/>
          </a:p>
          <a:p>
            <a:pPr lvl="2"/>
            <a:r>
              <a:rPr lang="en-US" altLang="ko-KR" sz="2200" b="1" dirty="0"/>
              <a:t>Max(int num1, int num2)</a:t>
            </a:r>
          </a:p>
          <a:p>
            <a:pPr lvl="2"/>
            <a:r>
              <a:rPr lang="en-US" altLang="ko-KR" sz="2200" b="1" dirty="0"/>
              <a:t>   - </a:t>
            </a:r>
            <a:r>
              <a:rPr lang="ko-KR" altLang="en-US" sz="2200" b="1" dirty="0"/>
              <a:t>더 큰 수 비교 계산</a:t>
            </a:r>
            <a:endParaRPr lang="en-US" altLang="ko-KR" sz="2200" b="1" dirty="0"/>
          </a:p>
          <a:p>
            <a:pPr lvl="2"/>
            <a:endParaRPr lang="en-US" altLang="ko-KR" sz="2200" b="1" dirty="0"/>
          </a:p>
          <a:p>
            <a:pPr lvl="2"/>
            <a:r>
              <a:rPr lang="en-US" altLang="ko-KR" sz="2200" b="1" dirty="0"/>
              <a:t>Main</a:t>
            </a:r>
          </a:p>
          <a:p>
            <a:pPr lvl="2"/>
            <a:r>
              <a:rPr lang="en-US" altLang="ko-KR" sz="2200" b="1" dirty="0"/>
              <a:t>   - </a:t>
            </a:r>
            <a:r>
              <a:rPr lang="ko-KR" altLang="en-US" sz="2200" b="1" dirty="0"/>
              <a:t>출력</a:t>
            </a:r>
            <a:r>
              <a:rPr lang="en-US" altLang="ko-KR" sz="2200" b="1" dirty="0"/>
              <a:t>		</a:t>
            </a:r>
            <a:r>
              <a:rPr lang="ko-KR" altLang="en-US" sz="2200" b="1" dirty="0"/>
              <a:t> </a:t>
            </a:r>
            <a:endParaRPr lang="en-US" altLang="ko-KR" sz="2200" b="1" dirty="0"/>
          </a:p>
        </p:txBody>
      </p:sp>
    </p:spTree>
    <p:extLst>
      <p:ext uri="{BB962C8B-B14F-4D97-AF65-F5344CB8AC3E}">
        <p14:creationId xmlns:p14="http://schemas.microsoft.com/office/powerpoint/2010/main" val="214198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1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4FA8A-C8BA-7322-725D-89525572AC49}"/>
              </a:ext>
            </a:extLst>
          </p:cNvPr>
          <p:cNvSpPr txBox="1"/>
          <p:nvPr/>
        </p:nvSpPr>
        <p:spPr>
          <a:xfrm>
            <a:off x="193589" y="987773"/>
            <a:ext cx="122826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문제 분석</a:t>
            </a:r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계산 방법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Num1 &lt; Num2 ? Num2 : Num1</a:t>
            </a:r>
          </a:p>
        </p:txBody>
      </p:sp>
    </p:spTree>
    <p:extLst>
      <p:ext uri="{BB962C8B-B14F-4D97-AF65-F5344CB8AC3E}">
        <p14:creationId xmlns:p14="http://schemas.microsoft.com/office/powerpoint/2010/main" val="189965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1</a:t>
            </a:r>
            <a:endParaRPr lang="ko-KR" altLang="en-US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BE8E1D-3264-0B3D-80BD-3C00BC38E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89" y="982176"/>
            <a:ext cx="11526473" cy="4893647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java.util.Scanner</a:t>
            </a: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 class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week12_Report1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 static int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input_data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 keyboard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Scanner(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300" b="0" i="1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300" b="0" i="1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.print(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정수 입력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.nextInt()</a:t>
            </a: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 static int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max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</a:t>
            </a: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?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</a:t>
            </a: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 static void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300" b="0" i="1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input_data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300" b="0" i="1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input_data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300" b="0" i="1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.printf(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"%d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%d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 큰 값은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%d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</a:t>
            </a: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</a:t>
            </a: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1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max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</a:t>
            </a: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))</a:t>
            </a: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13964E-BFD3-DC5D-1365-68991A8030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13"/>
          <a:stretch/>
        </p:blipFill>
        <p:spPr>
          <a:xfrm>
            <a:off x="4110681" y="2413988"/>
            <a:ext cx="8081319" cy="203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6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201827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1-1 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60F6-68D1-A8EA-D08A-C506CC01D25C}"/>
              </a:ext>
            </a:extLst>
          </p:cNvPr>
          <p:cNvSpPr txBox="1"/>
          <p:nvPr/>
        </p:nvSpPr>
        <p:spPr>
          <a:xfrm>
            <a:off x="193589" y="1152530"/>
            <a:ext cx="12282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Report1</a:t>
            </a:r>
            <a:r>
              <a:rPr lang="ko-KR" altLang="en-US" sz="2400" b="1" dirty="0"/>
              <a:t>을 이용하여 </a:t>
            </a:r>
            <a:r>
              <a:rPr lang="en-US" altLang="ko-KR" sz="2400" b="1" dirty="0"/>
              <a:t>4</a:t>
            </a:r>
            <a:r>
              <a:rPr lang="ko-KR" altLang="en-US" sz="2400" b="1" dirty="0"/>
              <a:t>개의 숫자 중에서 가장 큰 수를 찾는 </a:t>
            </a:r>
            <a:r>
              <a:rPr lang="en-US" altLang="ko-KR" sz="2400" b="1" dirty="0"/>
              <a:t>max4()</a:t>
            </a:r>
            <a:r>
              <a:rPr lang="ko-KR" altLang="en-US" sz="2400" b="1" dirty="0"/>
              <a:t>를 정의하여라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65376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1-1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4FA8A-C8BA-7322-725D-89525572AC49}"/>
              </a:ext>
            </a:extLst>
          </p:cNvPr>
          <p:cNvSpPr txBox="1"/>
          <p:nvPr/>
        </p:nvSpPr>
        <p:spPr>
          <a:xfrm>
            <a:off x="193589" y="987773"/>
            <a:ext cx="1228261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문제 분석</a:t>
            </a:r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입 </a:t>
            </a:r>
            <a:r>
              <a:rPr lang="en-US" altLang="ko-KR" sz="2200" b="1" dirty="0"/>
              <a:t>· </a:t>
            </a:r>
            <a:r>
              <a:rPr lang="ko-KR" altLang="en-US" sz="2200" b="1" dirty="0"/>
              <a:t>출력</a:t>
            </a:r>
            <a:endParaRPr lang="en-US" altLang="ko-KR" sz="2200" b="1" dirty="0"/>
          </a:p>
          <a:p>
            <a:pPr lvl="2"/>
            <a:r>
              <a:rPr lang="en-US" altLang="ko-KR" sz="2200" b="1" dirty="0" err="1"/>
              <a:t>Input_data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   - Scanner</a:t>
            </a:r>
            <a:r>
              <a:rPr lang="ko-KR" altLang="en-US" sz="2200" b="1" dirty="0"/>
              <a:t>로 </a:t>
            </a:r>
            <a:r>
              <a:rPr lang="en-US" altLang="ko-KR" sz="2200" b="1" dirty="0"/>
              <a:t>data </a:t>
            </a:r>
            <a:r>
              <a:rPr lang="ko-KR" altLang="en-US" sz="2200" b="1" dirty="0"/>
              <a:t>입력</a:t>
            </a:r>
            <a:endParaRPr lang="en-US" altLang="ko-KR" sz="2200" b="1" dirty="0"/>
          </a:p>
          <a:p>
            <a:pPr lvl="2"/>
            <a:endParaRPr lang="en-US" altLang="ko-KR" sz="2200" b="1" dirty="0"/>
          </a:p>
          <a:p>
            <a:pPr lvl="2"/>
            <a:r>
              <a:rPr lang="en-US" altLang="ko-KR" sz="2200" b="1" dirty="0"/>
              <a:t>Max</a:t>
            </a:r>
          </a:p>
          <a:p>
            <a:pPr lvl="2"/>
            <a:r>
              <a:rPr lang="en-US" altLang="ko-KR" sz="2200" b="1" dirty="0"/>
              <a:t>- </a:t>
            </a:r>
            <a:r>
              <a:rPr lang="ko-KR" altLang="en-US" sz="2200" b="1" dirty="0"/>
              <a:t>더 큰 수 비교 계산</a:t>
            </a:r>
            <a:endParaRPr lang="en-US" altLang="ko-KR" sz="2200" b="1" dirty="0"/>
          </a:p>
          <a:p>
            <a:pPr lvl="2"/>
            <a:endParaRPr lang="en-US" altLang="ko-KR" sz="2200" b="1" dirty="0"/>
          </a:p>
          <a:p>
            <a:pPr lvl="2"/>
            <a:r>
              <a:rPr lang="en-US" altLang="ko-KR" sz="2200" b="1" dirty="0"/>
              <a:t>Max4</a:t>
            </a:r>
          </a:p>
          <a:p>
            <a:pPr lvl="2"/>
            <a:r>
              <a:rPr lang="en-US" altLang="ko-KR" sz="2200" b="1" dirty="0"/>
              <a:t>   - data 1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~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4</a:t>
            </a:r>
            <a:r>
              <a:rPr lang="ko-KR" altLang="en-US" sz="2200" b="1" dirty="0"/>
              <a:t>의 더 큰 수 비교 계산</a:t>
            </a:r>
            <a:endParaRPr lang="en-US" altLang="ko-KR" sz="2200" b="1" dirty="0"/>
          </a:p>
          <a:p>
            <a:pPr lvl="2"/>
            <a:endParaRPr lang="en-US" altLang="ko-KR" sz="2200" b="1" dirty="0"/>
          </a:p>
          <a:p>
            <a:pPr lvl="2"/>
            <a:r>
              <a:rPr lang="en-US" altLang="ko-KR" sz="2200" b="1" dirty="0"/>
              <a:t>Main</a:t>
            </a:r>
          </a:p>
          <a:p>
            <a:pPr lvl="2"/>
            <a:r>
              <a:rPr lang="en-US" altLang="ko-KR" sz="2200" b="1" dirty="0"/>
              <a:t>   - </a:t>
            </a:r>
            <a:r>
              <a:rPr lang="ko-KR" altLang="en-US" sz="2200" b="1" dirty="0"/>
              <a:t>출력</a:t>
            </a:r>
            <a:r>
              <a:rPr lang="en-US" altLang="ko-KR" sz="2200" b="1" dirty="0"/>
              <a:t>		</a:t>
            </a:r>
            <a:r>
              <a:rPr lang="ko-KR" altLang="en-US" sz="2200" b="1" dirty="0"/>
              <a:t> </a:t>
            </a:r>
            <a:endParaRPr lang="en-US" altLang="ko-KR" sz="2200" b="1" dirty="0"/>
          </a:p>
        </p:txBody>
      </p:sp>
    </p:spTree>
    <p:extLst>
      <p:ext uri="{BB962C8B-B14F-4D97-AF65-F5344CB8AC3E}">
        <p14:creationId xmlns:p14="http://schemas.microsoft.com/office/powerpoint/2010/main" val="3743911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1-1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4FA8A-C8BA-7322-725D-89525572AC49}"/>
              </a:ext>
            </a:extLst>
          </p:cNvPr>
          <p:cNvSpPr txBox="1"/>
          <p:nvPr/>
        </p:nvSpPr>
        <p:spPr>
          <a:xfrm>
            <a:off x="193589" y="987773"/>
            <a:ext cx="122826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문제 분석</a:t>
            </a:r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계산 방법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Num1 &lt; Num2 ? Num2 : Num1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max(max(max(num1, num2), num3), num4)</a:t>
            </a:r>
          </a:p>
        </p:txBody>
      </p:sp>
    </p:spTree>
    <p:extLst>
      <p:ext uri="{BB962C8B-B14F-4D97-AF65-F5344CB8AC3E}">
        <p14:creationId xmlns:p14="http://schemas.microsoft.com/office/powerpoint/2010/main" val="145832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AC1C3D2B-EA3E-C1BF-D8CA-F46EF5158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89" y="881109"/>
            <a:ext cx="11998411" cy="5493812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java.util.Scanner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week12_Report1_1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input_data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3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3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정수 입력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.nextInt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max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?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max4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num3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num4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max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max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max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num3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num4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3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input_data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3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input_data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num3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3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input_data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num4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3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input_data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3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"%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, %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, %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, %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가장 큰 값은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%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num3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num4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1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max4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num3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num4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))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1-1</a:t>
            </a:r>
            <a:endParaRPr lang="ko-KR" altLang="en-US" sz="3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896C50-7C52-1418-5A1E-EFD89109B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042" y="1643659"/>
            <a:ext cx="7220958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11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7b6f4d6-40f9-4056-9940-caa2823e61e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B481B8D012EE74C8C5FAE54A0FB6E72" ma:contentTypeVersion="7" ma:contentTypeDescription="새 문서를 만듭니다." ma:contentTypeScope="" ma:versionID="a0ed1293f878c3747ec6b926224d28de">
  <xsd:schema xmlns:xsd="http://www.w3.org/2001/XMLSchema" xmlns:xs="http://www.w3.org/2001/XMLSchema" xmlns:p="http://schemas.microsoft.com/office/2006/metadata/properties" xmlns:ns3="47b6f4d6-40f9-4056-9940-caa2823e61e5" xmlns:ns4="5c32a47e-b5b5-44bf-902c-4435fddf1342" targetNamespace="http://schemas.microsoft.com/office/2006/metadata/properties" ma:root="true" ma:fieldsID="c3afd8e2c5d1c1268067a729761d8123" ns3:_="" ns4:_="">
    <xsd:import namespace="47b6f4d6-40f9-4056-9940-caa2823e61e5"/>
    <xsd:import namespace="5c32a47e-b5b5-44bf-902c-4435fddf13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b6f4d6-40f9-4056-9940-caa2823e61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32a47e-b5b5-44bf-902c-4435fddf134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6859E-1E83-4E22-BDAC-85DB02A2E2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B880FB-CB74-406A-AA35-D25920EF19FE}">
  <ds:schemaRefs>
    <ds:schemaRef ds:uri="http://purl.org/dc/elements/1.1/"/>
    <ds:schemaRef ds:uri="http://schemas.microsoft.com/office/2006/documentManagement/types"/>
    <ds:schemaRef ds:uri="5c32a47e-b5b5-44bf-902c-4435fddf1342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7b6f4d6-40f9-4056-9940-caa2823e61e5"/>
  </ds:schemaRefs>
</ds:datastoreItem>
</file>

<file path=customXml/itemProps3.xml><?xml version="1.0" encoding="utf-8"?>
<ds:datastoreItem xmlns:ds="http://schemas.openxmlformats.org/officeDocument/2006/customXml" ds:itemID="{6F41BEDA-FE85-4021-94A0-6ECE6FB8A6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b6f4d6-40f9-4056-9940-caa2823e61e5"/>
    <ds:schemaRef ds:uri="5c32a47e-b5b5-44bf-902c-4435fddf13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1065</Words>
  <Application>Microsoft Office PowerPoint</Application>
  <PresentationFormat>와이드스크린</PresentationFormat>
  <Paragraphs>92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Arial Unicode MS</vt:lpstr>
      <vt:lpstr>맑은 고딕</vt:lpstr>
      <vt:lpstr>Arial</vt:lpstr>
      <vt:lpstr>Wingdings</vt:lpstr>
      <vt:lpstr>Office 테마</vt:lpstr>
      <vt:lpstr>프로그래밍언어활용 과제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김진용</dc:creator>
  <cp:lastModifiedBy>김진용</cp:lastModifiedBy>
  <cp:revision>235</cp:revision>
  <dcterms:created xsi:type="dcterms:W3CDTF">2023-09-03T09:11:18Z</dcterms:created>
  <dcterms:modified xsi:type="dcterms:W3CDTF">2023-11-21T12:41:43Z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0x0101000B481B8D012EE74C8C5FAE54A0FB6E72</vt:lpwstr>
  </property>
</Properties>
</file>