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8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0 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en-US" altLang="ko-KR" sz="2400" dirty="0"/>
              <a:t>House(</a:t>
            </a:r>
            <a:r>
              <a:rPr lang="ko-KR" altLang="en-US" sz="2400" dirty="0"/>
              <a:t>집</a:t>
            </a:r>
            <a:r>
              <a:rPr lang="en-US" altLang="ko-KR" sz="2400" dirty="0"/>
              <a:t>)</a:t>
            </a:r>
            <a:r>
              <a:rPr lang="ko-KR" altLang="en-US" sz="2400" dirty="0"/>
              <a:t>을 객체 지향을 위하여 추상화 해보자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AC643-AC99-C4B8-708B-9A5A171C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3" t="4152" r="26847" b="32795"/>
          <a:stretch/>
        </p:blipFill>
        <p:spPr>
          <a:xfrm>
            <a:off x="3998494" y="2612900"/>
            <a:ext cx="4195011" cy="2630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16BE4-F208-41CE-6CF6-E252FE9D6CC8}"/>
              </a:ext>
            </a:extLst>
          </p:cNvPr>
          <p:cNvSpPr txBox="1"/>
          <p:nvPr/>
        </p:nvSpPr>
        <p:spPr>
          <a:xfrm>
            <a:off x="666831" y="1614195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명사 </a:t>
            </a:r>
            <a:r>
              <a:rPr lang="en-US" altLang="ko-KR" sz="1600" dirty="0"/>
              <a:t>: </a:t>
            </a:r>
            <a:r>
              <a:rPr lang="ko-KR" altLang="en-US" sz="1600" dirty="0"/>
              <a:t>지붕 색</a:t>
            </a:r>
            <a:r>
              <a:rPr lang="en-US" altLang="ko-KR" sz="1600" dirty="0"/>
              <a:t>, </a:t>
            </a:r>
            <a:r>
              <a:rPr lang="ko-KR" altLang="en-US" sz="1600" dirty="0"/>
              <a:t>창문 수</a:t>
            </a:r>
            <a:r>
              <a:rPr lang="en-US" altLang="ko-KR" sz="1600" dirty="0"/>
              <a:t>, </a:t>
            </a:r>
            <a:r>
              <a:rPr lang="ko-KR" altLang="en-US" sz="1600" dirty="0"/>
              <a:t>주인 이름</a:t>
            </a:r>
            <a:r>
              <a:rPr lang="en-US" altLang="ko-KR" sz="1600" dirty="0"/>
              <a:t>, </a:t>
            </a:r>
            <a:r>
              <a:rPr lang="ko-KR" altLang="en-US" sz="1600" dirty="0"/>
              <a:t>평수</a:t>
            </a:r>
            <a:r>
              <a:rPr lang="en-US" altLang="ko-KR" sz="1600" dirty="0"/>
              <a:t>, </a:t>
            </a:r>
            <a:r>
              <a:rPr lang="ko-KR" altLang="en-US" sz="1600" dirty="0"/>
              <a:t>층수</a:t>
            </a:r>
            <a:r>
              <a:rPr lang="en-US" altLang="ko-KR" sz="1600" dirty="0"/>
              <a:t>, </a:t>
            </a:r>
            <a:r>
              <a:rPr lang="ko-KR" altLang="en-US" sz="1600" dirty="0"/>
              <a:t>건축 년도 등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동사 </a:t>
            </a:r>
            <a:r>
              <a:rPr lang="en-US" altLang="ko-KR" sz="1600" dirty="0"/>
              <a:t>: </a:t>
            </a:r>
            <a:r>
              <a:rPr lang="ko-KR" altLang="en-US" sz="1600" dirty="0"/>
              <a:t>청소하다</a:t>
            </a:r>
            <a:r>
              <a:rPr lang="en-US" altLang="ko-KR" sz="1600" dirty="0"/>
              <a:t>, </a:t>
            </a:r>
            <a:r>
              <a:rPr lang="ko-KR" altLang="en-US" sz="1600" dirty="0"/>
              <a:t>수리하다</a:t>
            </a:r>
            <a:r>
              <a:rPr lang="en-US" altLang="ko-KR" sz="1600" dirty="0"/>
              <a:t>, (</a:t>
            </a:r>
            <a:r>
              <a:rPr lang="ko-KR" altLang="en-US" sz="1600" dirty="0"/>
              <a:t>집을</a:t>
            </a:r>
            <a:r>
              <a:rPr lang="en-US" altLang="ko-KR" sz="1600" dirty="0"/>
              <a:t>)</a:t>
            </a:r>
            <a:r>
              <a:rPr lang="ko-KR" altLang="en-US" sz="1600" dirty="0"/>
              <a:t>팔다</a:t>
            </a:r>
            <a:r>
              <a:rPr lang="en-US" altLang="ko-KR" sz="1600" dirty="0"/>
              <a:t>, (</a:t>
            </a:r>
            <a:r>
              <a:rPr lang="ko-KR" altLang="en-US" sz="1600" dirty="0"/>
              <a:t>집을</a:t>
            </a:r>
            <a:r>
              <a:rPr lang="en-US" altLang="ko-KR" sz="1600" dirty="0"/>
              <a:t>)</a:t>
            </a:r>
            <a:r>
              <a:rPr lang="ko-KR" altLang="en-US" sz="1600" dirty="0"/>
              <a:t>사다 등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E25D7-34F7-E691-8EA2-AAE96493DA2B}"/>
              </a:ext>
            </a:extLst>
          </p:cNvPr>
          <p:cNvSpPr txBox="1"/>
          <p:nvPr/>
        </p:nvSpPr>
        <p:spPr>
          <a:xfrm>
            <a:off x="246683" y="2612900"/>
            <a:ext cx="12282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명사 </a:t>
            </a:r>
            <a:r>
              <a:rPr lang="en-US" altLang="ko-KR" sz="1600" dirty="0"/>
              <a:t>: </a:t>
            </a:r>
            <a:r>
              <a:rPr lang="ko-KR" altLang="en-US" sz="1600" dirty="0"/>
              <a:t>방 개수</a:t>
            </a:r>
            <a:r>
              <a:rPr lang="en-US" altLang="ko-KR" sz="1600" dirty="0"/>
              <a:t>, </a:t>
            </a:r>
            <a:r>
              <a:rPr lang="ko-KR" altLang="en-US" sz="1600" dirty="0"/>
              <a:t>가스 방식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동사 </a:t>
            </a:r>
            <a:r>
              <a:rPr lang="en-US" altLang="ko-KR" sz="1600" dirty="0"/>
              <a:t>: </a:t>
            </a:r>
            <a:r>
              <a:rPr lang="ko-KR" altLang="en-US" sz="1600" dirty="0"/>
              <a:t>환기하다</a:t>
            </a:r>
            <a:r>
              <a:rPr lang="en-US" altLang="ko-KR" sz="1600" dirty="0"/>
              <a:t>, </a:t>
            </a:r>
            <a:r>
              <a:rPr lang="ko-KR" altLang="en-US" sz="1600" dirty="0"/>
              <a:t>전등을 키다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자신만의 </a:t>
            </a:r>
            <a:r>
              <a:rPr lang="en-US" altLang="ko-KR" sz="2400" dirty="0"/>
              <a:t>Person </a:t>
            </a:r>
            <a:r>
              <a:rPr lang="ko-KR" altLang="en-US" sz="2400" dirty="0"/>
              <a:t>클래스를 </a:t>
            </a:r>
            <a:r>
              <a:rPr lang="en-US" altLang="ko-KR" sz="2400" dirty="0"/>
              <a:t>Class Diagram</a:t>
            </a:r>
            <a:r>
              <a:rPr lang="ko-KR" altLang="en-US" sz="2400" dirty="0"/>
              <a:t>을 만들어 보자</a:t>
            </a:r>
          </a:p>
          <a:p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567AE-5ABB-32FD-CCCC-8131044D16DC}"/>
              </a:ext>
            </a:extLst>
          </p:cNvPr>
          <p:cNvSpPr txBox="1"/>
          <p:nvPr/>
        </p:nvSpPr>
        <p:spPr>
          <a:xfrm>
            <a:off x="666831" y="1614195"/>
            <a:ext cx="12282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Person</a:t>
            </a:r>
            <a:r>
              <a:rPr lang="ko-KR" altLang="en-US" sz="1600" dirty="0"/>
              <a:t>은 이름</a:t>
            </a:r>
            <a:r>
              <a:rPr lang="en-US" altLang="ko-KR" sz="1600" dirty="0"/>
              <a:t>(name)</a:t>
            </a:r>
            <a:r>
              <a:rPr lang="ko-KR" altLang="en-US" sz="1600" dirty="0"/>
              <a:t>과 나이</a:t>
            </a:r>
            <a:r>
              <a:rPr lang="en-US" altLang="ko-KR" sz="1600" dirty="0"/>
              <a:t>(age)</a:t>
            </a:r>
            <a:r>
              <a:rPr lang="ko-KR" altLang="en-US" sz="1600" dirty="0"/>
              <a:t>는 필수로 가진다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이름과 나이 외에 성별 변수</a:t>
            </a:r>
            <a:r>
              <a:rPr lang="en-US" altLang="ko-KR" sz="1600" dirty="0"/>
              <a:t>(gender)</a:t>
            </a:r>
            <a:r>
              <a:rPr lang="ko-KR" altLang="en-US" sz="1600" dirty="0"/>
              <a:t>를 추가한다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AEF77-87C5-31FA-DA3D-A6C4AD89F013}"/>
              </a:ext>
            </a:extLst>
          </p:cNvPr>
          <p:cNvSpPr txBox="1"/>
          <p:nvPr/>
        </p:nvSpPr>
        <p:spPr>
          <a:xfrm>
            <a:off x="666831" y="2844225"/>
            <a:ext cx="12282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name(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age(</a:t>
            </a:r>
            <a:r>
              <a:rPr lang="ko-KR" altLang="en-US" sz="1600" dirty="0"/>
              <a:t>나이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Char gender(</a:t>
            </a:r>
            <a:r>
              <a:rPr lang="ko-KR" altLang="en-US" sz="1600" dirty="0"/>
              <a:t>성별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height(</a:t>
            </a:r>
            <a:r>
              <a:rPr lang="ko-KR" altLang="en-US" sz="1600" dirty="0"/>
              <a:t>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weight(</a:t>
            </a:r>
            <a:r>
              <a:rPr lang="ko-KR" altLang="en-US" sz="1600" dirty="0"/>
              <a:t>몸무게</a:t>
            </a:r>
            <a:r>
              <a:rPr lang="en-US" altLang="ko-KR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05419-8E59-33A2-5FDA-70AD39F79BCD}"/>
              </a:ext>
            </a:extLst>
          </p:cNvPr>
          <p:cNvSpPr txBox="1"/>
          <p:nvPr/>
        </p:nvSpPr>
        <p:spPr>
          <a:xfrm>
            <a:off x="193589" y="2305615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A. </a:t>
            </a:r>
            <a:r>
              <a:rPr lang="en-US" altLang="ko-KR" sz="2400" dirty="0"/>
              <a:t>Person Class</a:t>
            </a:r>
            <a:endParaRPr lang="ko-KR" altLang="en-US" sz="2400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4FA8A-C8BA-7322-725D-89525572AC49}"/>
              </a:ext>
            </a:extLst>
          </p:cNvPr>
          <p:cNvSpPr txBox="1"/>
          <p:nvPr/>
        </p:nvSpPr>
        <p:spPr>
          <a:xfrm>
            <a:off x="193589" y="987773"/>
            <a:ext cx="12282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방법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Data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*=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84AF5-F7CA-C8DB-FD10-646C45E2A452}"/>
              </a:ext>
            </a:extLst>
          </p:cNvPr>
          <p:cNvSpPr txBox="1"/>
          <p:nvPr/>
        </p:nvSpPr>
        <p:spPr>
          <a:xfrm>
            <a:off x="234884" y="3166313"/>
            <a:ext cx="12282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/>
              <a:t>문제 분석</a:t>
            </a:r>
            <a:endParaRPr lang="en-US" altLang="ko-KR" sz="22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입 </a:t>
            </a:r>
            <a:r>
              <a:rPr lang="en-US" altLang="ko-KR" sz="2200" b="1" dirty="0"/>
              <a:t>· </a:t>
            </a:r>
            <a:r>
              <a:rPr lang="ko-KR" altLang="en-US" sz="2200" b="1" dirty="0"/>
              <a:t>출력 메소드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Main	</a:t>
            </a:r>
          </a:p>
          <a:p>
            <a:pPr lvl="2"/>
            <a:r>
              <a:rPr lang="en-US" altLang="ko-KR" sz="2200" b="1" dirty="0"/>
              <a:t>   - data[][][]</a:t>
            </a:r>
          </a:p>
          <a:p>
            <a:pPr lvl="2"/>
            <a:r>
              <a:rPr lang="en-US" altLang="ko-KR" sz="2200" b="1" dirty="0"/>
              <a:t>   - print</a:t>
            </a:r>
          </a:p>
          <a:p>
            <a:pPr lvl="2"/>
            <a:r>
              <a:rPr lang="en-US" altLang="ko-KR" sz="2200" b="1" dirty="0"/>
              <a:t>   - </a:t>
            </a:r>
            <a:r>
              <a:rPr lang="en-US" altLang="ko-KR" sz="2200" b="1" dirty="0" err="1"/>
              <a:t>processEntireArray</a:t>
            </a:r>
            <a:endParaRPr lang="en-US" altLang="ko-KR" sz="2200" b="1" dirty="0"/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r>
              <a:rPr lang="en-US" altLang="ko-KR" sz="2200" b="1" dirty="0"/>
              <a:t>Triple2</a:t>
            </a:r>
          </a:p>
          <a:p>
            <a:pPr lvl="2"/>
            <a:r>
              <a:rPr lang="en-US" altLang="ko-KR" sz="2200" b="1" dirty="0"/>
              <a:t>Triple1</a:t>
            </a:r>
          </a:p>
          <a:p>
            <a:pPr lvl="2"/>
            <a:r>
              <a:rPr lang="en-US" altLang="ko-KR" sz="2200" b="1" dirty="0"/>
              <a:t>Triple</a:t>
            </a:r>
          </a:p>
          <a:p>
            <a:pPr lvl="2"/>
            <a:endParaRPr lang="en-US" altLang="ko-KR" sz="2200" b="1" dirty="0"/>
          </a:p>
          <a:p>
            <a:pPr lvl="2"/>
            <a:r>
              <a:rPr lang="en-US" altLang="ko-KR" sz="2200" b="1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996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DC2FE-0235-10BB-8595-5A333B2C0E72}"/>
              </a:ext>
            </a:extLst>
          </p:cNvPr>
          <p:cNvSpPr txBox="1"/>
          <p:nvPr/>
        </p:nvSpPr>
        <p:spPr>
          <a:xfrm>
            <a:off x="193589" y="234778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Report 1</a:t>
            </a:r>
            <a:endParaRPr lang="ko-KR" alt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CA3C00-1A88-FC25-548B-CE9661B2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764024"/>
            <a:ext cx="10477850" cy="6093976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week13_Report1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[][]{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]})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1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*******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Processed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*******"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18F59-4AAA-BAA9-3FED-7D0C039F44D5}"/>
              </a:ext>
            </a:extLst>
          </p:cNvPr>
          <p:cNvSpPr txBox="1"/>
          <p:nvPr/>
        </p:nvSpPr>
        <p:spPr>
          <a:xfrm>
            <a:off x="3196281" y="881109"/>
            <a:ext cx="6094602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개별 원소로 전달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7EC3E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triple2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triple1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 = 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triple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CDC61-D41A-C508-47D8-ED1003BC7234}"/>
              </a:ext>
            </a:extLst>
          </p:cNvPr>
          <p:cNvSpPr txBox="1"/>
          <p:nvPr/>
        </p:nvSpPr>
        <p:spPr>
          <a:xfrm>
            <a:off x="6788791" y="875494"/>
            <a:ext cx="6094602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print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[][][]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].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"%4d, "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][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05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105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05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CDD1B1-30E6-2749-8B79-7BFC04BA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28" y="2372321"/>
            <a:ext cx="337517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6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907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268</cp:revision>
  <dcterms:created xsi:type="dcterms:W3CDTF">2023-09-03T09:11:18Z</dcterms:created>
  <dcterms:modified xsi:type="dcterms:W3CDTF">2024-03-07T14:53:11Z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