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아래 배열에서 두 대각선의 합을 구하는 메소드를 이용하여 프로그램을 작성하여라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E9399-4379-5AF6-46CD-AEDC286E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0" y="1983527"/>
            <a:ext cx="676369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count	</a:t>
            </a:r>
          </a:p>
          <a:p>
            <a:pPr lvl="2"/>
            <a:r>
              <a:rPr lang="en-US" altLang="ko-KR" sz="2200" b="1" dirty="0" err="1"/>
              <a:t>countleft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countright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737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5D8BF1-EE72-906B-E79C-B5BF9686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90914" cy="56092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week13_Report3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이게 대각선들 구한 값이고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얜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머임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09EF-7327-238B-1A90-A68988469844}"/>
              </a:ext>
            </a:extLst>
          </p:cNvPr>
          <p:cNvSpPr txBox="1"/>
          <p:nvPr/>
        </p:nvSpPr>
        <p:spPr>
          <a:xfrm>
            <a:off x="7006904" y="881109"/>
            <a:ext cx="6094602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190801-98AE-ED4D-80BF-40F2B6F9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95" y="5108936"/>
            <a:ext cx="266737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0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House(</a:t>
            </a:r>
            <a:r>
              <a:rPr lang="ko-KR" altLang="en-US" sz="2400" dirty="0"/>
              <a:t>집</a:t>
            </a:r>
            <a:r>
              <a:rPr lang="en-US" altLang="ko-KR" sz="2400" dirty="0"/>
              <a:t>)</a:t>
            </a:r>
            <a:r>
              <a:rPr lang="ko-KR" altLang="en-US" sz="2400" dirty="0"/>
              <a:t>을 객체 지향을 위하여 추상화 해보자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AC643-AC99-C4B8-708B-9A5A171C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3" t="4152" r="26847" b="32795"/>
          <a:stretch/>
        </p:blipFill>
        <p:spPr>
          <a:xfrm>
            <a:off x="3998494" y="2612900"/>
            <a:ext cx="4195011" cy="2630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16BE4-F208-41CE-6CF6-E252FE9D6CC8}"/>
              </a:ext>
            </a:extLst>
          </p:cNvPr>
          <p:cNvSpPr txBox="1"/>
          <p:nvPr/>
        </p:nvSpPr>
        <p:spPr>
          <a:xfrm>
            <a:off x="666831" y="161419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</a:t>
            </a:r>
            <a:r>
              <a:rPr lang="en-US" altLang="ko-KR" sz="1600" dirty="0" err="1"/>
              <a:t>Hsouse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명사 </a:t>
            </a:r>
            <a:r>
              <a:rPr lang="en-US" altLang="ko-KR" sz="1600" dirty="0"/>
              <a:t>: </a:t>
            </a:r>
            <a:r>
              <a:rPr lang="ko-KR" altLang="en-US" sz="1600" dirty="0"/>
              <a:t>지붕 색</a:t>
            </a:r>
            <a:r>
              <a:rPr lang="en-US" altLang="ko-KR" sz="1600" dirty="0"/>
              <a:t>, </a:t>
            </a:r>
            <a:r>
              <a:rPr lang="ko-KR" altLang="en-US" sz="1600" dirty="0"/>
              <a:t>창문 수</a:t>
            </a:r>
            <a:r>
              <a:rPr lang="en-US" altLang="ko-KR" sz="1600" dirty="0"/>
              <a:t>, </a:t>
            </a:r>
            <a:r>
              <a:rPr lang="ko-KR" altLang="en-US" sz="1600" dirty="0"/>
              <a:t>주인 이름</a:t>
            </a:r>
            <a:r>
              <a:rPr lang="en-US" altLang="ko-KR" sz="1600" dirty="0"/>
              <a:t>, </a:t>
            </a:r>
            <a:r>
              <a:rPr lang="ko-KR" altLang="en-US" sz="1600" dirty="0"/>
              <a:t>평수</a:t>
            </a:r>
            <a:r>
              <a:rPr lang="en-US" altLang="ko-KR" sz="1600" dirty="0"/>
              <a:t>, </a:t>
            </a:r>
            <a:r>
              <a:rPr lang="ko-KR" altLang="en-US" sz="1600" dirty="0"/>
              <a:t>층수</a:t>
            </a:r>
            <a:r>
              <a:rPr lang="en-US" altLang="ko-KR" sz="1600" dirty="0"/>
              <a:t>, </a:t>
            </a:r>
            <a:r>
              <a:rPr lang="ko-KR" altLang="en-US" sz="1600" dirty="0"/>
              <a:t>건축 년도 등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동사 </a:t>
            </a:r>
            <a:r>
              <a:rPr lang="en-US" altLang="ko-KR" sz="1600" dirty="0"/>
              <a:t>: </a:t>
            </a:r>
            <a:r>
              <a:rPr lang="ko-KR" altLang="en-US" sz="1600" dirty="0"/>
              <a:t>청소하다</a:t>
            </a:r>
            <a:r>
              <a:rPr lang="en-US" altLang="ko-KR" sz="1600" dirty="0"/>
              <a:t>, </a:t>
            </a:r>
            <a:r>
              <a:rPr lang="ko-KR" altLang="en-US" sz="1600" dirty="0"/>
              <a:t>수리하다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팔다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사다 등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E25D7-34F7-E691-8EA2-AAE96493DA2B}"/>
              </a:ext>
            </a:extLst>
          </p:cNvPr>
          <p:cNvSpPr txBox="1"/>
          <p:nvPr/>
        </p:nvSpPr>
        <p:spPr>
          <a:xfrm>
            <a:off x="193589" y="5411513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명사 </a:t>
            </a:r>
            <a:r>
              <a:rPr lang="en-US" altLang="ko-KR" sz="2400" dirty="0"/>
              <a:t>: </a:t>
            </a:r>
            <a:r>
              <a:rPr lang="ko-KR" altLang="en-US" sz="2400" dirty="0"/>
              <a:t>방 개수</a:t>
            </a:r>
            <a:r>
              <a:rPr lang="en-US" altLang="ko-KR" sz="2400" dirty="0"/>
              <a:t>, </a:t>
            </a:r>
            <a:r>
              <a:rPr lang="ko-KR" altLang="en-US" sz="2400" dirty="0"/>
              <a:t>가스 방식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r>
              <a:rPr lang="ko-KR" altLang="en-US" sz="2400" dirty="0"/>
              <a:t>동사 </a:t>
            </a:r>
            <a:r>
              <a:rPr lang="en-US" altLang="ko-KR" sz="2400" dirty="0"/>
              <a:t>: </a:t>
            </a:r>
            <a:r>
              <a:rPr lang="ko-KR" altLang="en-US" sz="2400" dirty="0"/>
              <a:t>환기하다</a:t>
            </a:r>
            <a:r>
              <a:rPr lang="en-US" altLang="ko-KR" sz="2400"/>
              <a:t>,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 메소드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	</a:t>
            </a:r>
          </a:p>
          <a:p>
            <a:pPr lvl="2"/>
            <a:r>
              <a:rPr lang="en-US" altLang="ko-KR" sz="2200" b="1" dirty="0"/>
              <a:t>   - data[][][]</a:t>
            </a:r>
          </a:p>
          <a:p>
            <a:pPr lvl="2"/>
            <a:r>
              <a:rPr lang="en-US" altLang="ko-KR" sz="2200" b="1" dirty="0"/>
              <a:t>   - print</a:t>
            </a:r>
          </a:p>
          <a:p>
            <a:pPr lvl="2"/>
            <a:r>
              <a:rPr lang="en-US" altLang="ko-KR" sz="2200" b="1" dirty="0"/>
              <a:t>   - </a:t>
            </a:r>
            <a:r>
              <a:rPr lang="en-US" altLang="ko-KR" sz="2200" b="1" dirty="0" err="1"/>
              <a:t>processEntireArray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r>
              <a:rPr lang="en-US" altLang="ko-KR" sz="2200" b="1" dirty="0"/>
              <a:t>Triple2</a:t>
            </a:r>
          </a:p>
          <a:p>
            <a:pPr lvl="2"/>
            <a:r>
              <a:rPr lang="en-US" altLang="ko-KR" sz="2200" b="1" dirty="0"/>
              <a:t>Triple1</a:t>
            </a:r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*= 3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CA3C00-1A88-FC25-548B-CE9661B2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764024"/>
            <a:ext cx="10477850" cy="60939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]})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8F59-4AAA-BAA9-3FED-7D0C039F44D5}"/>
              </a:ext>
            </a:extLst>
          </p:cNvPr>
          <p:cNvSpPr txBox="1"/>
          <p:nvPr/>
        </p:nvSpPr>
        <p:spPr>
          <a:xfrm>
            <a:off x="3196281" y="881109"/>
            <a:ext cx="6094602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개별 원소로 전달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DC61-D41A-C508-47D8-ED1003BC7234}"/>
              </a:ext>
            </a:extLst>
          </p:cNvPr>
          <p:cNvSpPr txBox="1"/>
          <p:nvPr/>
        </p:nvSpPr>
        <p:spPr>
          <a:xfrm>
            <a:off x="6788791" y="875494"/>
            <a:ext cx="6094602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"%4d,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CDD1B1-30E6-2749-8B79-7BFC04BA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28" y="2372321"/>
            <a:ext cx="337517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175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문제당 </a:t>
            </a:r>
            <a:r>
              <a:rPr lang="en-US" altLang="ko-KR" sz="2400" b="1" dirty="0"/>
              <a:t>4</a:t>
            </a:r>
            <a:r>
              <a:rPr lang="ko-KR" altLang="en-US" sz="2400" b="1" dirty="0" err="1"/>
              <a:t>점씩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25</a:t>
            </a:r>
            <a:r>
              <a:rPr lang="ko-KR" altLang="en-US" sz="2400" b="1" dirty="0"/>
              <a:t>문제의 객관식 답안을 채점하는 프로그램을 메소드를 이용하여 프로그램을 작성하여라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E5DBF-36D8-9BCF-73AE-A0EB71B5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136985"/>
            <a:ext cx="587774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변수선언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answer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   - score</a:t>
            </a:r>
          </a:p>
          <a:p>
            <a:pPr lvl="2"/>
            <a:r>
              <a:rPr lang="en-US" altLang="ko-KR" sz="2200" b="1" dirty="0"/>
              <a:t>Read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Count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Write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점수 계산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0834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If(mark[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== ‘O’</a:t>
            </a:r>
          </a:p>
          <a:p>
            <a:pPr lvl="3"/>
            <a:r>
              <a:rPr lang="en-US" altLang="ko-KR" sz="2200" b="1" dirty="0"/>
              <a:t>Score += 4</a:t>
            </a:r>
          </a:p>
        </p:txBody>
      </p:sp>
    </p:spTree>
    <p:extLst>
      <p:ext uri="{BB962C8B-B14F-4D97-AF65-F5344CB8AC3E}">
        <p14:creationId xmlns:p14="http://schemas.microsoft.com/office/powerpoint/2010/main" val="244929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216CDF-852D-ED42-B7A7-0D245EBA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" y="881109"/>
            <a:ext cx="11888712" cy="607089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week13_Report2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"(%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/25)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번쨰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답을 입력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"ERROR: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입력하세요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A5AA0-0F41-C53C-A485-6C19F3BC75DB}"/>
              </a:ext>
            </a:extLst>
          </p:cNvPr>
          <p:cNvSpPr txBox="1"/>
          <p:nvPr/>
        </p:nvSpPr>
        <p:spPr>
          <a:xfrm>
            <a:off x="5025631" y="881109"/>
            <a:ext cx="6094602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?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CA57A-0DB5-F789-85CE-D883FAE74292}"/>
              </a:ext>
            </a:extLst>
          </p:cNvPr>
          <p:cNvSpPr txBox="1"/>
          <p:nvPr/>
        </p:nvSpPr>
        <p:spPr>
          <a:xfrm>
            <a:off x="8951110" y="984706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661836-0AFD-32D0-A025-C5763B68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76" y="2837762"/>
            <a:ext cx="2863673" cy="40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2186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264</cp:revision>
  <dcterms:created xsi:type="dcterms:W3CDTF">2023-09-03T09:11:18Z</dcterms:created>
  <dcterms:modified xsi:type="dcterms:W3CDTF">2024-03-07T07:52:10Z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