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63" r:id="rId8"/>
    <p:sldId id="270" r:id="rId9"/>
    <p:sldId id="271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03E1A-76F2-4B9F-A0FF-2F5A211453DA}" v="436" dt="2023-11-07T13:12:03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10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학생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명의 학번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이름</a:t>
            </a:r>
            <a:r>
              <a:rPr lang="en-US" altLang="ko-KR" sz="2400" b="1" dirty="0"/>
              <a:t>, 3</a:t>
            </a:r>
            <a:r>
              <a:rPr lang="ko-KR" altLang="en-US" sz="2400" b="1" dirty="0"/>
              <a:t>과목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국어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영어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수학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성적을 입력 받아 학생 각각의</a:t>
            </a:r>
            <a:endParaRPr lang="en-US" altLang="ko-KR" sz="2400" b="1" dirty="0"/>
          </a:p>
          <a:p>
            <a:r>
              <a:rPr lang="ko-KR" altLang="en-US" sz="2400" b="1" dirty="0"/>
              <a:t>   총점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평균과 등수를 구하는 </a:t>
            </a:r>
            <a:r>
              <a:rPr lang="en-US" altLang="ko-KR" sz="2400" b="1" dirty="0"/>
              <a:t>Program</a:t>
            </a:r>
            <a:r>
              <a:rPr lang="ko-KR" altLang="en-US" sz="2400" b="1" dirty="0"/>
              <a:t>을 작성하여라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String[][] </a:t>
            </a:r>
            <a:r>
              <a:rPr lang="ko-KR" altLang="en-US" sz="2200" b="1" dirty="0"/>
              <a:t>학번이름</a:t>
            </a:r>
            <a:r>
              <a:rPr lang="en-US" altLang="ko-KR" sz="2200" b="1" dirty="0"/>
              <a:t> 					// </a:t>
            </a:r>
            <a:r>
              <a:rPr lang="ko-KR" altLang="en-US" sz="2200" b="1" dirty="0"/>
              <a:t>학번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이름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Int[][] </a:t>
            </a:r>
            <a:r>
              <a:rPr lang="ko-KR" altLang="en-US" sz="2200" b="1" dirty="0"/>
              <a:t>성적 </a:t>
            </a:r>
            <a:r>
              <a:rPr lang="en-US" altLang="ko-KR" sz="2200" b="1" dirty="0"/>
              <a:t>						// </a:t>
            </a:r>
            <a:r>
              <a:rPr lang="ko-KR" altLang="en-US" sz="2200" b="1" dirty="0"/>
              <a:t>국어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영어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수학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Float[][] </a:t>
            </a:r>
            <a:r>
              <a:rPr lang="ko-KR" altLang="en-US" sz="2200" b="1" dirty="0"/>
              <a:t>성적처리 </a:t>
            </a:r>
            <a:r>
              <a:rPr lang="en-US" altLang="ko-KR" sz="2200" b="1" dirty="0"/>
              <a:t>					// </a:t>
            </a:r>
            <a:r>
              <a:rPr lang="ko-KR" altLang="en-US" sz="2200" b="1" dirty="0"/>
              <a:t>총점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평균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Float[] </a:t>
            </a:r>
            <a:r>
              <a:rPr lang="ko-KR" altLang="en-US" sz="2200" b="1" dirty="0"/>
              <a:t>등수 </a:t>
            </a:r>
            <a:r>
              <a:rPr lang="en-US" altLang="ko-KR" sz="2200" b="1" dirty="0"/>
              <a:t>						// </a:t>
            </a:r>
            <a:r>
              <a:rPr lang="ko-KR" altLang="en-US" sz="2200" b="1" dirty="0"/>
              <a:t>등수</a:t>
            </a:r>
            <a:endParaRPr lang="en-US" altLang="ko-KR" sz="2200" b="1" dirty="0"/>
          </a:p>
          <a:p>
            <a:pPr lvl="2"/>
            <a:r>
              <a:rPr lang="ko-KR" altLang="en-US" sz="2200" b="1" dirty="0"/>
              <a:t> 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성적처리</a:t>
            </a:r>
            <a:r>
              <a:rPr lang="en-US" altLang="ko-KR" sz="2200" b="1" dirty="0"/>
              <a:t>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][1] += </a:t>
            </a:r>
            <a:r>
              <a:rPr lang="ko-KR" altLang="en-US" sz="2200" b="1" dirty="0"/>
              <a:t>성적</a:t>
            </a:r>
            <a:r>
              <a:rPr lang="en-US" altLang="ko-KR" sz="2200" b="1" dirty="0"/>
              <a:t>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][j] 			// </a:t>
            </a:r>
            <a:r>
              <a:rPr lang="ko-KR" altLang="en-US" sz="2200" b="1" dirty="0"/>
              <a:t>총점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성적처리</a:t>
            </a:r>
            <a:r>
              <a:rPr lang="en-US" altLang="ko-KR" sz="2200" b="1" dirty="0"/>
              <a:t>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][1] = </a:t>
            </a:r>
            <a:r>
              <a:rPr lang="ko-KR" altLang="en-US" sz="2200" b="1" dirty="0"/>
              <a:t>성적처리</a:t>
            </a:r>
            <a:r>
              <a:rPr lang="en-US" altLang="ko-KR" sz="2200" b="1" dirty="0"/>
              <a:t>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][0] / </a:t>
            </a:r>
            <a:r>
              <a:rPr lang="ko-KR" altLang="en-US" sz="2200" b="1" dirty="0"/>
              <a:t>성적</a:t>
            </a:r>
            <a:r>
              <a:rPr lang="en-US" altLang="ko-KR" sz="2200" b="1" dirty="0"/>
              <a:t>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].length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//</a:t>
            </a:r>
            <a:r>
              <a:rPr lang="ko-KR" altLang="en-US" sz="2200" b="1" dirty="0"/>
              <a:t> 평균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001264-F01C-F06A-38F5-88042D69D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67" y="1201030"/>
            <a:ext cx="6096000" cy="178510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week10_Report1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 input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int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float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총점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등수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float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5ED0-0115-E11D-7B78-3045FB0AB3BC}"/>
              </a:ext>
            </a:extLst>
          </p:cNvPr>
          <p:cNvSpPr txBox="1"/>
          <p:nvPr/>
        </p:nvSpPr>
        <p:spPr>
          <a:xfrm>
            <a:off x="363494" y="936104"/>
            <a:ext cx="391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선언부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5DCFD-C05F-4DB1-CC4D-6F1BCEF3472D}"/>
              </a:ext>
            </a:extLst>
          </p:cNvPr>
          <p:cNvSpPr txBox="1"/>
          <p:nvPr/>
        </p:nvSpPr>
        <p:spPr>
          <a:xfrm>
            <a:off x="363494" y="2986134"/>
            <a:ext cx="391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입력부</a:t>
            </a:r>
            <a:endParaRPr lang="ko-KR" altLang="en-US" sz="12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438A769-AA45-CD73-D9A5-BDC4C70D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94" y="3263133"/>
            <a:ext cx="4491404" cy="360098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 입력란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번의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성적을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학번확인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(!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학번확인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학번성적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.length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학번확인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학번성적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학번은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7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자여야 합니다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국어확인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 성적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(!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국어확인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국어확인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국어성적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점수는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점에서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100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 사이여야 합니다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02A4BCA-9BFF-81B1-FD5D-6ED8FA3D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067" y="3271789"/>
            <a:ext cx="4491404" cy="295465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영어확인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 성적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(!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영어확인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영어확인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영어성적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점수는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점에서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100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 사이여야 합니다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수학확인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 성적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(!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수학확인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수학성적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수학확인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수학성적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점수는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점에서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100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 사이여야 합니다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5ED0-0115-E11D-7B78-3045FB0AB3BC}"/>
              </a:ext>
            </a:extLst>
          </p:cNvPr>
          <p:cNvSpPr txBox="1"/>
          <p:nvPr/>
        </p:nvSpPr>
        <p:spPr>
          <a:xfrm>
            <a:off x="363494" y="936104"/>
            <a:ext cx="391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Process</a:t>
            </a:r>
            <a:r>
              <a:rPr lang="ko-KR" altLang="en-US" sz="1200" dirty="0"/>
              <a:t>부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38500A-DC26-788B-4244-FAB26604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94" y="1268098"/>
            <a:ext cx="9395209" cy="535531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총합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temp_1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temp_1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data_1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data_1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data_2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data_2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공동순위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535792-CE39-5CEE-DACE-89C83392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042" y="1268098"/>
            <a:ext cx="3537334" cy="518603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등급분류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+"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+"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"C+"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"C"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+"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F1AD9E3-9DD8-F1EB-4D36-62B0D668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4" y="1397675"/>
            <a:ext cx="3537334" cy="203132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"C"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]&gt;=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5ED0-0115-E11D-7B78-3045FB0AB3BC}"/>
              </a:ext>
            </a:extLst>
          </p:cNvPr>
          <p:cNvSpPr txBox="1"/>
          <p:nvPr/>
        </p:nvSpPr>
        <p:spPr>
          <a:xfrm>
            <a:off x="363494" y="936104"/>
            <a:ext cx="391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출력부</a:t>
            </a:r>
            <a:endParaRPr lang="ko-KR" altLang="en-US" sz="1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59D2F8-C730-4F74-2AAE-F2DFF2BE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94" y="1268098"/>
            <a:ext cx="7636747" cy="363176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"****************************************************************************************************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\t\t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\t\t\t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\t\t\t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\t\t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총점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석차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"****************************************************************************************************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%7s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%5s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학번이름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%3d (%s)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 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%3d (%2s)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 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%3d (%s)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%3.1f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"%2.0f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등수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"****************************************************************************************************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83F059-AEBA-4F41-089C-4FE37FED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94" y="3533311"/>
            <a:ext cx="8106906" cy="3324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A3D0D8-3F37-912A-DF68-A2E296FD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743" y="50240"/>
            <a:ext cx="980310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13F00B-4AB9-C317-F171-974A3583B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053" y="50239"/>
            <a:ext cx="1013022" cy="34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느낀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베이스가 되는 프로그램을 만들고 확장해 가는 과정에서 많은 배움이 있었지만 그만큼</a:t>
            </a:r>
            <a:endParaRPr lang="en-US" altLang="ko-KR" sz="2200" b="1" dirty="0"/>
          </a:p>
          <a:p>
            <a:r>
              <a:rPr lang="en-US" altLang="ko-KR" sz="2200" b="1" dirty="0"/>
              <a:t>    </a:t>
            </a:r>
            <a:r>
              <a:rPr lang="ko-KR" altLang="en-US" sz="2200" b="1" dirty="0" err="1"/>
              <a:t>오류메세지가</a:t>
            </a:r>
            <a:r>
              <a:rPr lang="ko-KR" altLang="en-US" sz="2200" b="1" dirty="0"/>
              <a:t> 나를 괴롭혔다</a:t>
            </a:r>
            <a:r>
              <a:rPr lang="en-US" altLang="ko-KR" sz="2200" b="1"/>
              <a:t>.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92276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2097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212</cp:revision>
  <dcterms:created xsi:type="dcterms:W3CDTF">2023-09-03T09:11:18Z</dcterms:created>
  <dcterms:modified xsi:type="dcterms:W3CDTF">2023-11-07T13:12:53Z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