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91" r:id="rId7"/>
    <p:sldId id="277" r:id="rId8"/>
    <p:sldId id="300" r:id="rId9"/>
    <p:sldId id="299" r:id="rId10"/>
    <p:sldId id="292" r:id="rId11"/>
    <p:sldId id="294" r:id="rId12"/>
    <p:sldId id="301" r:id="rId13"/>
    <p:sldId id="297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D3EA6-7411-6FE1-D245-D5A0BCD4A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2190D-4411-8D94-80CE-B4DE009BF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96D38-4FB1-3BD7-A08F-A6745EBA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C0BD6-F57E-1D8D-0489-BF174CA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CFA42-8430-461B-0CC2-E6B699E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5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7D09-9069-AE1B-2267-B48A20F0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B09A68-D241-A3F4-7812-4F066BB1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2D3FC-3055-6427-F6A2-9825F1C1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EC429-8B22-1A45-7A46-07FB1BB0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23CF1-5035-5A16-0BEC-74F8C5C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24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CF9D3C-75EF-27BF-316E-D1DF91D6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D252D-15FB-C8E8-B43E-BC8550872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E8ADC-C829-EA5D-EC72-7569CB18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1AAF4-1855-F3F9-79EE-CCA38A4D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431E7-5EC0-EFAE-10ED-6491F45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3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8A45A-1802-BA0D-1489-76F34C63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9B2CC-FEC0-F3E1-AC07-FF373AFC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B02F1-65EC-1FD5-BE76-C6630AD6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8C7A4-240D-3306-58E5-B248C865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4D60D-6AE3-5C0F-77C8-48F96D8B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45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BB99-62E2-9B5F-AEC1-ECBFA1B0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65539-7764-F2BA-1673-C1DA8AAA4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1ADC-35CC-65C2-5637-167BBCAE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04D6F-ABE7-56FC-A2DE-565533E1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6BACD-BBF7-ABED-7A85-EC39F007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30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12A8-AB57-255E-8497-2790B804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415775-2E68-01ED-F042-8F8E7FF3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9F078F-50A5-A174-9DE5-2488C334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E5CF8-7CD1-83F7-2113-0FE808D2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C17D69-F151-6344-9766-718BFBB1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7E60-DE23-960D-5341-7614DC0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048C0-BDC0-B84B-FC26-704B851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5AF59-7DBA-7118-12D0-AE77F3811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71DD19-6830-EDE4-5D88-E57657004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64F7C9-2323-3DEC-09CC-219FABCB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7F56A0-F1FB-F9B0-EB0E-D366AE0DA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58C100-1440-71F2-C7DA-FDEA1198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92B40-4573-BF9D-FE85-C9942A9F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6F3600-4DF1-D3DA-11D3-7254156D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76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05CD8-90DE-7914-336E-68656982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C7132-E083-E6CE-81CE-03C2DCEC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DD397-DECE-FD12-41D8-098596A5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A31042-5899-4322-C778-88E206C5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77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723A3-E0B6-F3B2-3D7D-09416B1F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F8D62B-B9E8-00B9-85EC-B1AF9654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81402-DB8D-9568-1228-C1949F1F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4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C93E2-CF88-54B6-E7A1-F4143A7C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D941-EC79-A332-B225-D387486B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91E3E-32A4-0EF6-3F22-BDB3FD25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8C0DB7-24B6-75C6-B7FC-A3BE8FA0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01D2A-CE56-CCD8-8181-C9AA144E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85C3D-596E-7679-E42B-E6EDCB2A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07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F993-B282-F76B-D7B9-63B76148C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8C6FF5-E3F5-3573-2FAD-8F32A448D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19654-0E99-C516-D51F-5F92E5AAD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1E8CA-2654-1B8C-82AD-4EF20036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A8466-FCCA-F394-592A-1F0C4B02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C4C3-8C52-2D0F-EB36-4981279E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CFDFB-C414-017A-E54B-0B9D2292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41C726-3E41-6CB3-BBA9-4A530D2A8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5B0B8-5F72-CDCC-3E36-6CE8DC76C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A56-0E4A-49FB-A67D-0D41CD53BAA9}" type="datetimeFigureOut">
              <a:rPr lang="ko-KR" altLang="en-US" smtClean="0"/>
              <a:t>2023-10-16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793F21-2AB8-3616-DDAF-2708A2B8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DD16D-8D92-4AFC-3A95-0A4EEF73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DACE-703D-4C3D-ACEB-3C09600C84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6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972821-76F6-61A0-CACC-C62E5C11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프로그래밍언어활용 과제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76A24F07-7330-39E7-D579-A0080F60B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Java Report 7</a:t>
            </a:r>
            <a:r>
              <a:rPr lang="ko-KR" altLang="en-US" dirty="0"/>
              <a:t>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소프트웨어융합과</a:t>
            </a:r>
            <a:r>
              <a:rPr lang="en-US" altLang="ko-KR" dirty="0"/>
              <a:t>_</a:t>
            </a:r>
            <a:r>
              <a:rPr lang="ko-KR" altLang="en-US" dirty="0"/>
              <a:t>코딩전공</a:t>
            </a:r>
            <a:endParaRPr lang="en-US" altLang="ko-KR" dirty="0"/>
          </a:p>
          <a:p>
            <a:r>
              <a:rPr lang="en-US" altLang="ko-KR" dirty="0"/>
              <a:t>2301111_</a:t>
            </a:r>
            <a:r>
              <a:rPr lang="ko-KR" altLang="en-US" dirty="0"/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87904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8" y="533660"/>
            <a:ext cx="11675704" cy="632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2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75B1BB-9449-36C4-D7AF-DD7E3EAB252F}"/>
              </a:ext>
            </a:extLst>
          </p:cNvPr>
          <p:cNvSpPr txBox="1"/>
          <p:nvPr/>
        </p:nvSpPr>
        <p:spPr>
          <a:xfrm>
            <a:off x="63499" y="65030"/>
            <a:ext cx="12084093" cy="14465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느낀 점</a:t>
            </a:r>
            <a:r>
              <a:rPr lang="en-US" altLang="ko-KR" sz="3200" b="1" dirty="0"/>
              <a:t>,</a:t>
            </a:r>
            <a:r>
              <a:rPr lang="ko-KR" altLang="en-US" sz="3200" b="1" dirty="0"/>
              <a:t> 하고싶은 말이나 불평</a:t>
            </a:r>
            <a:endParaRPr lang="en-US" altLang="ko-KR" sz="3200" b="1" dirty="0"/>
          </a:p>
          <a:p>
            <a:r>
              <a:rPr lang="en-US" altLang="ko-KR" sz="2800" b="1" dirty="0"/>
              <a:t>	[</a:t>
            </a:r>
            <a:r>
              <a:rPr lang="en-US" altLang="ko-KR" sz="2800" b="1"/>
              <a:t>1] </a:t>
            </a:r>
            <a:r>
              <a:rPr lang="ko-KR" altLang="en-US" sz="2800" b="1"/>
              <a:t>공식이나</a:t>
            </a:r>
            <a:r>
              <a:rPr lang="en-US" altLang="ko-KR" sz="2800" b="1"/>
              <a:t>, </a:t>
            </a:r>
            <a:r>
              <a:rPr lang="ko-KR" altLang="en-US" sz="2800" b="1"/>
              <a:t>수식을 알고 있어도 </a:t>
            </a:r>
            <a:r>
              <a:rPr lang="en-US" altLang="ko-KR" sz="2800" b="1"/>
              <a:t>for</a:t>
            </a:r>
            <a:r>
              <a:rPr lang="ko-KR" altLang="en-US" sz="2800" b="1"/>
              <a:t>문에 대입하는게 어렵고</a:t>
            </a:r>
            <a:r>
              <a:rPr lang="en-US" altLang="ko-KR" sz="2800" b="1"/>
              <a:t>, </a:t>
            </a:r>
            <a:r>
              <a:rPr lang="ko-KR" altLang="en-US" sz="2800" b="1"/>
              <a:t>힘들</a:t>
            </a:r>
            <a:endParaRPr lang="en-US" altLang="ko-KR" sz="2800" b="1"/>
          </a:p>
          <a:p>
            <a:r>
              <a:rPr lang="en-US" altLang="ko-KR" sz="2800" b="1"/>
              <a:t>	</a:t>
            </a:r>
            <a:r>
              <a:rPr lang="ko-KR" altLang="en-US" sz="2800" b="1"/>
              <a:t>었다</a:t>
            </a:r>
            <a:r>
              <a:rPr lang="en-US" altLang="ko-KR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51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94593" y="94590"/>
            <a:ext cx="12023836" cy="10772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</a:t>
            </a:r>
            <a:r>
              <a:rPr lang="en-US" altLang="ko-KR" sz="2800" b="1" dirty="0"/>
              <a:t>1</a:t>
            </a:r>
            <a:r>
              <a:rPr lang="ko-KR" altLang="en-US" sz="2800" b="1" dirty="0"/>
              <a:t> </a:t>
            </a:r>
            <a:r>
              <a:rPr lang="en-US" altLang="ko-KR" b="1" dirty="0"/>
              <a:t>(Report 1)</a:t>
            </a:r>
          </a:p>
          <a:p>
            <a:r>
              <a:rPr lang="en-US" altLang="ko-KR" b="1" dirty="0"/>
              <a:t>	</a:t>
            </a:r>
            <a:r>
              <a:rPr lang="ko-KR" altLang="en-US" b="1" dirty="0"/>
              <a:t>닭과 개의 합은 </a:t>
            </a:r>
            <a:r>
              <a:rPr lang="en-US" altLang="ko-KR" b="1" dirty="0"/>
              <a:t>37</a:t>
            </a:r>
            <a:r>
              <a:rPr lang="ko-KR" altLang="en-US" b="1" dirty="0"/>
              <a:t>마리이고</a:t>
            </a:r>
            <a:r>
              <a:rPr lang="en-US" altLang="ko-KR" b="1" dirty="0"/>
              <a:t>, </a:t>
            </a:r>
            <a:r>
              <a:rPr lang="ko-KR" altLang="en-US" b="1" dirty="0"/>
              <a:t>다리의 합은 </a:t>
            </a:r>
            <a:r>
              <a:rPr lang="en-US" altLang="ko-KR" b="1" dirty="0"/>
              <a:t>102</a:t>
            </a:r>
            <a:r>
              <a:rPr lang="ko-KR" altLang="en-US" b="1" dirty="0"/>
              <a:t>개다</a:t>
            </a:r>
            <a:r>
              <a:rPr lang="en-US" altLang="ko-KR" b="1" dirty="0"/>
              <a:t>. </a:t>
            </a:r>
            <a:r>
              <a:rPr lang="ko-KR" altLang="en-US" b="1" dirty="0"/>
              <a:t>닭과 개 는 각각 몇 마리인지를 알아내는 프로그램을 </a:t>
            </a:r>
            <a:r>
              <a:rPr lang="en-US" altLang="ko-KR" b="1" dirty="0"/>
              <a:t>	for</a:t>
            </a:r>
            <a:r>
              <a:rPr lang="ko-KR" altLang="en-US" b="1" dirty="0"/>
              <a:t>문</a:t>
            </a:r>
            <a:r>
              <a:rPr lang="en-US" altLang="ko-KR" b="1" dirty="0"/>
              <a:t>, while</a:t>
            </a:r>
            <a:r>
              <a:rPr lang="ko-KR" altLang="en-US" b="1" dirty="0"/>
              <a:t>문</a:t>
            </a:r>
            <a:r>
              <a:rPr lang="en-US" altLang="ko-KR" b="1" dirty="0"/>
              <a:t>, do-while</a:t>
            </a:r>
            <a:r>
              <a:rPr lang="ko-KR" altLang="en-US" b="1" dirty="0"/>
              <a:t>문으로 </a:t>
            </a:r>
            <a:r>
              <a:rPr lang="ko-KR" altLang="en-US" b="1" dirty="0" err="1"/>
              <a:t>작성하시오</a:t>
            </a:r>
            <a:r>
              <a:rPr lang="en-US" altLang="ko-KR" b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3E413-F400-B32C-6AB6-CB65936631EA}"/>
              </a:ext>
            </a:extLst>
          </p:cNvPr>
          <p:cNvSpPr txBox="1"/>
          <p:nvPr/>
        </p:nvSpPr>
        <p:spPr>
          <a:xfrm>
            <a:off x="84084" y="1280879"/>
            <a:ext cx="12023836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닭 </a:t>
            </a:r>
            <a:r>
              <a:rPr lang="en-US" altLang="ko-KR" b="1" dirty="0"/>
              <a:t>+ </a:t>
            </a:r>
            <a:r>
              <a:rPr lang="ko-KR" altLang="en-US" b="1" dirty="0"/>
              <a:t>개 </a:t>
            </a:r>
            <a:r>
              <a:rPr lang="en-US" altLang="ko-KR" b="1" dirty="0"/>
              <a:t>= 37 : </a:t>
            </a:r>
            <a:r>
              <a:rPr lang="ko-KR" altLang="en-US" b="1" dirty="0"/>
              <a:t>닭다리 </a:t>
            </a:r>
            <a:r>
              <a:rPr lang="en-US" altLang="ko-KR" b="1" dirty="0"/>
              <a:t>+ </a:t>
            </a:r>
            <a:r>
              <a:rPr lang="ko-KR" altLang="en-US" b="1" dirty="0" err="1"/>
              <a:t>개다리</a:t>
            </a:r>
            <a:r>
              <a:rPr lang="ko-KR" altLang="en-US" b="1" dirty="0"/>
              <a:t> </a:t>
            </a:r>
            <a:r>
              <a:rPr lang="en-US" altLang="ko-KR" b="1" dirty="0"/>
              <a:t>= 102</a:t>
            </a:r>
            <a:r>
              <a:rPr lang="ko-KR" altLang="en-US" b="1" dirty="0"/>
              <a:t> 를 성립 시키기 위해 조건이 성립될 때까지 닭</a:t>
            </a:r>
            <a:r>
              <a:rPr lang="en-US" altLang="ko-KR" b="1" dirty="0"/>
              <a:t>, </a:t>
            </a:r>
            <a:r>
              <a:rPr lang="ko-KR" altLang="en-US" b="1" dirty="0"/>
              <a:t>닭다리의 개수를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늘려가면서 닭 </a:t>
            </a:r>
            <a:r>
              <a:rPr lang="en-US" altLang="ko-KR" b="1" dirty="0"/>
              <a:t>+ </a:t>
            </a:r>
            <a:r>
              <a:rPr lang="ko-KR" altLang="en-US" b="1" dirty="0"/>
              <a:t>개 </a:t>
            </a:r>
            <a:r>
              <a:rPr lang="en-US" altLang="ko-KR" b="1" dirty="0"/>
              <a:t>= 37 &amp;&amp; </a:t>
            </a:r>
            <a:r>
              <a:rPr lang="ko-KR" altLang="en-US" b="1" dirty="0"/>
              <a:t>닭다리 </a:t>
            </a:r>
            <a:r>
              <a:rPr lang="en-US" altLang="ko-KR" b="1" dirty="0"/>
              <a:t>+ </a:t>
            </a:r>
            <a:r>
              <a:rPr lang="ko-KR" altLang="en-US" b="1" dirty="0" err="1"/>
              <a:t>개다리</a:t>
            </a:r>
            <a:r>
              <a:rPr lang="ko-KR" altLang="en-US" b="1" dirty="0"/>
              <a:t> </a:t>
            </a:r>
            <a:r>
              <a:rPr lang="en-US" altLang="ko-KR" b="1" dirty="0"/>
              <a:t>= 102</a:t>
            </a:r>
            <a:r>
              <a:rPr lang="ko-KR" altLang="en-US" b="1" dirty="0"/>
              <a:t>가 성립이 되면 각각 </a:t>
            </a:r>
            <a:r>
              <a:rPr lang="ko-KR" altLang="en-US" b="1" dirty="0" err="1"/>
              <a:t>몇마리인지</a:t>
            </a:r>
            <a:r>
              <a:rPr lang="ko-KR" altLang="en-US" b="1" dirty="0"/>
              <a:t> 결과를 출력한다</a:t>
            </a:r>
            <a:r>
              <a:rPr lang="en-US" altLang="ko-KR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5CF48-577F-73DE-0F16-C9EA3892163A}"/>
              </a:ext>
            </a:extLst>
          </p:cNvPr>
          <p:cNvSpPr txBox="1"/>
          <p:nvPr/>
        </p:nvSpPr>
        <p:spPr>
          <a:xfrm>
            <a:off x="84082" y="2764316"/>
            <a:ext cx="12023836" cy="39241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 </a:t>
            </a:r>
            <a:r>
              <a:rPr lang="en-US" altLang="ko-KR" b="1" dirty="0"/>
              <a:t>(for </a:t>
            </a:r>
            <a:r>
              <a:rPr lang="ko-KR" altLang="en-US" b="1" dirty="0"/>
              <a:t>문</a:t>
            </a:r>
            <a:r>
              <a:rPr lang="en-US" altLang="ko-KR" b="1" dirty="0"/>
              <a:t>)</a:t>
            </a:r>
            <a:endParaRPr lang="en-US" altLang="ko-KR" sz="2800" b="1" dirty="0"/>
          </a:p>
          <a:p>
            <a:endParaRPr lang="en-US" altLang="ko-KR" sz="11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public  class week7_Report1_1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public static void main(String[] </a:t>
            </a:r>
            <a:r>
              <a:rPr lang="en-US" altLang="ko-KR" sz="1400" dirty="0" err="1"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    /** x + y = 37 : 2x + 4y = 102 **/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    final int </a:t>
            </a:r>
            <a:r>
              <a:rPr lang="en-US" altLang="ko-KR" sz="14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= 37, </a:t>
            </a:r>
            <a:r>
              <a:rPr lang="en-US" altLang="ko-KR" sz="1400" dirty="0" err="1">
                <a:latin typeface="Arial Unicode MS" panose="020B0604020202020204" pitchFamily="50" charset="-127"/>
                <a:ea typeface="JetBrains Mono"/>
              </a:rPr>
              <a:t>totalanimal_reg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= 102;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    int chicken, dog;</a:t>
            </a:r>
          </a:p>
          <a:p>
            <a:endParaRPr lang="en-US" altLang="ko-KR" sz="14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    for (chicken = 0; chicken &lt;= </a:t>
            </a:r>
            <a:r>
              <a:rPr lang="en-US" altLang="ko-KR" sz="14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; chicken++)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        for (dog = 1; dog &lt;= </a:t>
            </a:r>
            <a:r>
              <a:rPr lang="en-US" altLang="ko-KR" sz="14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; dog++)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            if (chicken + dog == </a:t>
            </a:r>
            <a:r>
              <a:rPr lang="en-US" altLang="ko-KR" sz="14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&amp;&amp; (chicken * 2) + (dog * 4) == </a:t>
            </a:r>
            <a:r>
              <a:rPr lang="en-US" altLang="ko-KR" sz="1400" dirty="0" err="1">
                <a:latin typeface="Arial Unicode MS" panose="020B0604020202020204" pitchFamily="50" charset="-127"/>
                <a:ea typeface="JetBrains Mono"/>
              </a:rPr>
              <a:t>totalanimal_reg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lang="en-US" altLang="ko-KR" sz="14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en-US" sz="1400" dirty="0">
                <a:latin typeface="Arial Unicode MS" panose="020B0604020202020204" pitchFamily="50" charset="-127"/>
                <a:ea typeface="JetBrains Mono"/>
              </a:rPr>
              <a:t>닭 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400" dirty="0">
                <a:latin typeface="Arial Unicode MS" panose="020B0604020202020204" pitchFamily="50" charset="-127"/>
                <a:ea typeface="JetBrains Mono"/>
              </a:rPr>
              <a:t>마리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\n</a:t>
            </a:r>
            <a:r>
              <a:rPr lang="ko-KR" altLang="en-US" sz="1400" dirty="0">
                <a:latin typeface="Arial Unicode MS" panose="020B0604020202020204" pitchFamily="50" charset="-127"/>
                <a:ea typeface="JetBrains Mono"/>
              </a:rPr>
              <a:t>개 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400" dirty="0">
                <a:latin typeface="Arial Unicode MS" panose="020B0604020202020204" pitchFamily="50" charset="-127"/>
                <a:ea typeface="JetBrains Mono"/>
              </a:rPr>
              <a:t>마리</a:t>
            </a:r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\n", chicken, dog);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         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     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 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443C9-62D7-65BD-3307-928C8FB7D501}"/>
              </a:ext>
            </a:extLst>
          </p:cNvPr>
          <p:cNvSpPr txBox="1"/>
          <p:nvPr/>
        </p:nvSpPr>
        <p:spPr>
          <a:xfrm>
            <a:off x="84082" y="89696"/>
            <a:ext cx="12023836" cy="32316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 </a:t>
            </a:r>
            <a:r>
              <a:rPr lang="en-US" altLang="ko-KR" b="1" dirty="0"/>
              <a:t>(while </a:t>
            </a:r>
            <a:r>
              <a:rPr lang="ko-KR" altLang="en-US" b="1" dirty="0"/>
              <a:t>문</a:t>
            </a:r>
            <a:r>
              <a:rPr lang="en-US" altLang="ko-KR" b="1" dirty="0"/>
              <a:t>)</a:t>
            </a:r>
            <a:endParaRPr lang="en-US" altLang="ko-KR" sz="2800" b="1" dirty="0"/>
          </a:p>
          <a:p>
            <a:endParaRPr lang="en-US" altLang="ko-KR" sz="11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public class week7_Report1_2 {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public static void main(String[]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) {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final int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= 37,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totalanimal_reg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= 102;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int chicken = 0, dog = 1;</a:t>
            </a:r>
          </a:p>
          <a:p>
            <a:endParaRPr lang="en-US" altLang="ko-KR" sz="11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while (chicken &lt;=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) {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if (chicken + dog ==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&amp;&amp; (chicken * 2) + (dog * 4) ==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totalanimal_reg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) {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en-US" sz="1100" dirty="0">
                <a:latin typeface="Arial Unicode MS" panose="020B0604020202020204" pitchFamily="50" charset="-127"/>
                <a:ea typeface="JetBrains Mono"/>
              </a:rPr>
              <a:t>닭 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 dirty="0">
                <a:latin typeface="Arial Unicode MS" panose="020B0604020202020204" pitchFamily="50" charset="-127"/>
                <a:ea typeface="JetBrains Mono"/>
              </a:rPr>
              <a:t>마리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\n</a:t>
            </a:r>
            <a:r>
              <a:rPr lang="ko-KR" altLang="en-US" sz="1100" dirty="0">
                <a:latin typeface="Arial Unicode MS" panose="020B0604020202020204" pitchFamily="50" charset="-127"/>
                <a:ea typeface="JetBrains Mono"/>
              </a:rPr>
              <a:t>개 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 dirty="0">
                <a:latin typeface="Arial Unicode MS" panose="020B0604020202020204" pitchFamily="50" charset="-127"/>
                <a:ea typeface="JetBrains Mono"/>
              </a:rPr>
              <a:t>마리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\n", chicken, dog);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    break;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}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chicken++;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dog =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- chicken;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}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A3AAC-ECB7-7FBC-6160-89B36F629E2D}"/>
              </a:ext>
            </a:extLst>
          </p:cNvPr>
          <p:cNvSpPr txBox="1"/>
          <p:nvPr/>
        </p:nvSpPr>
        <p:spPr>
          <a:xfrm>
            <a:off x="84082" y="3394710"/>
            <a:ext cx="12023836" cy="34009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Source Code </a:t>
            </a:r>
            <a:r>
              <a:rPr lang="en-US" altLang="ko-KR" b="1" dirty="0"/>
              <a:t>(do - while </a:t>
            </a:r>
            <a:r>
              <a:rPr lang="ko-KR" altLang="en-US" b="1" dirty="0"/>
              <a:t>문</a:t>
            </a:r>
            <a:r>
              <a:rPr lang="en-US" altLang="ko-KR" b="1" dirty="0"/>
              <a:t>)</a:t>
            </a:r>
            <a:endParaRPr lang="en-US" altLang="ko-KR" sz="2800" b="1" dirty="0"/>
          </a:p>
          <a:p>
            <a:endParaRPr lang="en-US" altLang="ko-KR" sz="11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public class week7_Report1_3 {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public static void main(String[]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args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) {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final int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= 37,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totalanimal_reg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= 102;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int chicken = 0, dog = 1;</a:t>
            </a:r>
          </a:p>
          <a:p>
            <a:endParaRPr lang="en-US" altLang="ko-KR" sz="1100" dirty="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do {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if (chicken + dog ==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&amp;&amp; (chicken * 2) + (dog * 4) ==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totalanimal_reg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) {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    break;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} else {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    chicken++;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    dog =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- chicken;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    }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} while (chicken &lt;=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totalanimal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);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lang="en-US" altLang="ko-KR" sz="1100" dirty="0" err="1">
                <a:latin typeface="Arial Unicode MS" panose="020B0604020202020204" pitchFamily="50" charset="-127"/>
                <a:ea typeface="JetBrains Mono"/>
              </a:rPr>
              <a:t>System.out.printf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("</a:t>
            </a:r>
            <a:r>
              <a:rPr lang="ko-KR" altLang="en-US" sz="1100" dirty="0">
                <a:latin typeface="Arial Unicode MS" panose="020B0604020202020204" pitchFamily="50" charset="-127"/>
                <a:ea typeface="JetBrains Mono"/>
              </a:rPr>
              <a:t>닭 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 dirty="0">
                <a:latin typeface="Arial Unicode MS" panose="020B0604020202020204" pitchFamily="50" charset="-127"/>
                <a:ea typeface="JetBrains Mono"/>
              </a:rPr>
              <a:t>마리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\n</a:t>
            </a:r>
            <a:r>
              <a:rPr lang="ko-KR" altLang="en-US" sz="1100" dirty="0">
                <a:latin typeface="Arial Unicode MS" panose="020B0604020202020204" pitchFamily="50" charset="-127"/>
                <a:ea typeface="JetBrains Mono"/>
              </a:rPr>
              <a:t>개 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: %d</a:t>
            </a:r>
            <a:r>
              <a:rPr lang="ko-KR" altLang="en-US" sz="1100" dirty="0">
                <a:latin typeface="Arial Unicode MS" panose="020B0604020202020204" pitchFamily="50" charset="-127"/>
                <a:ea typeface="JetBrains Mono"/>
              </a:rPr>
              <a:t>마리</a:t>
            </a:r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\n", chicken, dog);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100" dirty="0">
                <a:latin typeface="Arial Unicode MS" panose="020B0604020202020204" pitchFamily="50" charset="-127"/>
                <a:ea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65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</a:t>
            </a:r>
            <a:r>
              <a:rPr lang="ko-KR" altLang="en-US" sz="2800" b="1"/>
              <a:t>화면 캡처 </a:t>
            </a:r>
            <a:r>
              <a:rPr lang="en-US" altLang="ko-KR" sz="2000" b="1"/>
              <a:t>(for </a:t>
            </a:r>
            <a:r>
              <a:rPr lang="ko-KR" altLang="en-US" sz="2000" b="1"/>
              <a:t>문</a:t>
            </a:r>
            <a:r>
              <a:rPr lang="en-US" altLang="ko-KR" sz="2000" b="1"/>
              <a:t>)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7" y="523220"/>
            <a:ext cx="11675706" cy="63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7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</a:t>
            </a:r>
            <a:r>
              <a:rPr lang="ko-KR" altLang="en-US" sz="2800" b="1"/>
              <a:t>화면 캡처 </a:t>
            </a:r>
            <a:r>
              <a:rPr lang="en-US" altLang="ko-KR" sz="2000" b="1"/>
              <a:t>(while </a:t>
            </a:r>
            <a:r>
              <a:rPr lang="ko-KR" altLang="en-US" sz="2000" b="1"/>
              <a:t>문</a:t>
            </a:r>
            <a:r>
              <a:rPr lang="en-US" altLang="ko-KR" sz="2000" b="1"/>
              <a:t>)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8" y="523220"/>
            <a:ext cx="11675704" cy="63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3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</a:t>
            </a:r>
            <a:r>
              <a:rPr lang="ko-KR" altLang="en-US" sz="2800" b="1"/>
              <a:t>화면 캡처 </a:t>
            </a:r>
            <a:r>
              <a:rPr lang="en-US" altLang="ko-KR" sz="2000" b="1"/>
              <a:t>(do - while </a:t>
            </a:r>
            <a:r>
              <a:rPr lang="ko-KR" altLang="en-US" sz="2000" b="1"/>
              <a:t>문</a:t>
            </a:r>
            <a:r>
              <a:rPr lang="en-US" altLang="ko-KR" sz="2000" b="1"/>
              <a:t>)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8" y="523220"/>
            <a:ext cx="11675704" cy="63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2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1107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2)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한 달에 </a:t>
            </a:r>
            <a:r>
              <a:rPr lang="en-US" altLang="ko-KR" b="1"/>
              <a:t>500</a:t>
            </a:r>
            <a:r>
              <a:rPr lang="ko-KR" altLang="en-US" b="1"/>
              <a:t>원짜리 동전</a:t>
            </a:r>
            <a:r>
              <a:rPr lang="en-US" altLang="ko-KR" b="1"/>
              <a:t>, 100</a:t>
            </a:r>
            <a:r>
              <a:rPr lang="ko-KR" altLang="en-US" b="1"/>
              <a:t>원짜리 동전 각각 </a:t>
            </a:r>
            <a:r>
              <a:rPr lang="en-US" altLang="ko-KR" b="1"/>
              <a:t>10</a:t>
            </a:r>
            <a:r>
              <a:rPr lang="ko-KR" altLang="en-US" b="1"/>
              <a:t>개를 돼지 저금통에 저금하기로 하였다</a:t>
            </a:r>
            <a:r>
              <a:rPr lang="en-US" altLang="ko-KR" b="1"/>
              <a:t>. 30</a:t>
            </a:r>
            <a:r>
              <a:rPr lang="ko-KR" altLang="en-US" b="1"/>
              <a:t>년 동안 저금</a:t>
            </a:r>
            <a:r>
              <a:rPr lang="en-US" altLang="ko-KR" b="1"/>
              <a:t>	</a:t>
            </a:r>
            <a:r>
              <a:rPr lang="ko-KR" altLang="en-US" b="1"/>
              <a:t>을 한다면 총 저금액이 얼마가 될지 계산하는 프로그램을 작성하시오</a:t>
            </a:r>
            <a:r>
              <a:rPr lang="en-US" altLang="ko-KR" b="1"/>
              <a:t>.</a:t>
            </a:r>
            <a:r>
              <a:rPr lang="en-US" altLang="ko-KR" sz="2000" b="1"/>
              <a:t>	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EE8C9-FB14-90A2-8728-CE0751DCEDA4}"/>
              </a:ext>
            </a:extLst>
          </p:cNvPr>
          <p:cNvSpPr txBox="1"/>
          <p:nvPr/>
        </p:nvSpPr>
        <p:spPr>
          <a:xfrm>
            <a:off x="84084" y="1309116"/>
            <a:ext cx="12023836" cy="110799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(12 * (500 * 10 + 100 * 10)) * 30</a:t>
            </a:r>
            <a:r>
              <a:rPr lang="ko-KR" altLang="en-US" b="1"/>
              <a:t>의 공식을 반복문에 대입하여 </a:t>
            </a:r>
            <a:r>
              <a:rPr lang="en-US" altLang="ko-KR" b="1"/>
              <a:t>30</a:t>
            </a:r>
            <a:r>
              <a:rPr lang="ko-KR" altLang="en-US" b="1"/>
              <a:t>년 뒤 저금액을 산출</a:t>
            </a:r>
            <a:r>
              <a:rPr lang="en-US" altLang="ko-KR" b="1"/>
              <a:t>, </a:t>
            </a:r>
            <a:r>
              <a:rPr lang="ko-KR" altLang="en-US" b="1"/>
              <a:t>출력한다</a:t>
            </a:r>
            <a:r>
              <a:rPr lang="en-US" altLang="ko-KR" b="1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F87CA-1329-322E-B3D6-5C83EE6A9AB5}"/>
              </a:ext>
            </a:extLst>
          </p:cNvPr>
          <p:cNvSpPr txBox="1"/>
          <p:nvPr/>
        </p:nvSpPr>
        <p:spPr>
          <a:xfrm>
            <a:off x="84082" y="2570605"/>
            <a:ext cx="12023836" cy="418576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Source Code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import java.time.Year;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public class week7_Report2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public static void main(String[] args)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final int Save = (500 * 10) + (100 * 10);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int result = 0;</a:t>
            </a:r>
          </a:p>
          <a:p>
            <a:endParaRPr lang="en-US" altLang="ko-KR" sz="1400">
              <a:latin typeface="Arial Unicode MS" panose="020B0604020202020204" pitchFamily="50" charset="-127"/>
              <a:ea typeface="JetBrains Mono"/>
            </a:endParaRP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for (int year = 0; year &lt;= 30; year++)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for (int month = 0; month &lt;= 30; month++)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    if (year == 30 &amp;&amp; month == 12) {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        result = Save * month * year;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        System.out.printf("30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년간 저금한 총 금액은 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%,d </a:t>
            </a:r>
            <a:r>
              <a:rPr lang="ko-KR" altLang="en-US" sz="1400">
                <a:latin typeface="Arial Unicode MS" panose="020B0604020202020204" pitchFamily="50" charset="-127"/>
                <a:ea typeface="JetBrains Mono"/>
              </a:rPr>
              <a:t>원 입니다</a:t>
            </a:r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.\n", result);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    }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    }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    }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400"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400"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45595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CD5D5-7671-880E-EDAD-2C3E22F96C43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실행 결과 화면 캡처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22FC6-E5E8-EC8E-8C01-E0F49507A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148" y="523220"/>
            <a:ext cx="11675704" cy="63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CB36C-BEC9-CB6F-F5DA-0E83C485FCF9}"/>
              </a:ext>
            </a:extLst>
          </p:cNvPr>
          <p:cNvSpPr txBox="1"/>
          <p:nvPr/>
        </p:nvSpPr>
        <p:spPr>
          <a:xfrm>
            <a:off x="84083" y="94590"/>
            <a:ext cx="12023836" cy="218521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</a:t>
            </a:r>
            <a:r>
              <a:rPr lang="en-US" altLang="ko-KR" sz="2800" b="1"/>
              <a:t>1</a:t>
            </a:r>
            <a:r>
              <a:rPr lang="ko-KR" altLang="en-US" sz="2800" b="1"/>
              <a:t> </a:t>
            </a:r>
            <a:r>
              <a:rPr lang="en-US" altLang="ko-KR" b="1" dirty="0"/>
              <a:t>(</a:t>
            </a:r>
            <a:r>
              <a:rPr lang="en-US" altLang="ko-KR" b="1"/>
              <a:t>Report 3)</a:t>
            </a:r>
            <a:endParaRPr lang="en-US" altLang="ko-KR" b="1" dirty="0"/>
          </a:p>
          <a:p>
            <a:r>
              <a:rPr lang="en-US" altLang="ko-KR" b="1"/>
              <a:t>	</a:t>
            </a:r>
            <a:r>
              <a:rPr lang="ko-KR" altLang="en-US" b="1"/>
              <a:t>방울꽃이 사랑하는 나비는 방울꽃의 달콤한 향기만을 쫒아 날아들었고 방울꽃의 꽃잎이 지자 금방 날아가 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버렸지요</a:t>
            </a:r>
            <a:r>
              <a:rPr lang="en-US" altLang="ko-KR" b="1"/>
              <a:t>. </a:t>
            </a:r>
            <a:r>
              <a:rPr lang="ko-KR" altLang="en-US" b="1"/>
              <a:t>하지만 달팽이는 자신의 등껍질이 햇빛에 마르도록 방울꽃의 곁을 지켰다는 사랑 이야기입니다</a:t>
            </a:r>
            <a:r>
              <a:rPr lang="en-US" altLang="ko-KR" b="1"/>
              <a:t>.	</a:t>
            </a:r>
            <a:r>
              <a:rPr lang="ko-KR" altLang="en-US" b="1"/>
              <a:t>이 달팽이가 이번에는</a:t>
            </a:r>
            <a:r>
              <a:rPr lang="en-US" altLang="ko-KR" b="1"/>
              <a:t> 3m </a:t>
            </a:r>
            <a:r>
              <a:rPr lang="ko-KR" altLang="en-US" b="1"/>
              <a:t>깊이의 우물에 빠지게 되었습니다</a:t>
            </a:r>
            <a:r>
              <a:rPr lang="en-US" altLang="ko-KR" b="1"/>
              <a:t>. </a:t>
            </a:r>
            <a:r>
              <a:rPr lang="ko-KR" altLang="en-US" b="1"/>
              <a:t>하루 이틀 꽃잎이 지는 방울꽃은 일주일이면 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꽃잎이 모두 떨어져 시들어버리게 됩니다</a:t>
            </a:r>
            <a:r>
              <a:rPr lang="en-US" altLang="ko-KR" b="1"/>
              <a:t>. </a:t>
            </a:r>
            <a:r>
              <a:rPr lang="ko-KR" altLang="en-US" b="1"/>
              <a:t>달팽이가 낮 동안에 열심히 우물을 기어 올라가면 </a:t>
            </a:r>
            <a:r>
              <a:rPr lang="en-US" altLang="ko-KR" b="1"/>
              <a:t>55cm</a:t>
            </a:r>
            <a:r>
              <a:rPr lang="ko-KR" altLang="en-US" b="1"/>
              <a:t>를 올라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가고 쉬는 밤중에는 </a:t>
            </a:r>
            <a:r>
              <a:rPr lang="en-US" altLang="ko-KR" b="1"/>
              <a:t>13cm</a:t>
            </a:r>
            <a:r>
              <a:rPr lang="ko-KR" altLang="en-US" b="1"/>
              <a:t>를 미끄러지게 됩니다</a:t>
            </a:r>
            <a:r>
              <a:rPr lang="en-US" altLang="ko-KR" b="1"/>
              <a:t>. </a:t>
            </a:r>
            <a:r>
              <a:rPr lang="ko-KR" altLang="en-US" b="1"/>
              <a:t>과연 이 달팽이는 방울꽃이 시들기 전에 그 곁을 지킬 수 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있을까요</a:t>
            </a:r>
            <a:r>
              <a:rPr lang="en-US" altLang="ko-KR" b="1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EE8C9-FB14-90A2-8728-CE0751DCEDA4}"/>
              </a:ext>
            </a:extLst>
          </p:cNvPr>
          <p:cNvSpPr txBox="1"/>
          <p:nvPr/>
        </p:nvSpPr>
        <p:spPr>
          <a:xfrm>
            <a:off x="84084" y="2364499"/>
            <a:ext cx="12023836" cy="138499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800" b="1"/>
              <a:t>문제 분석</a:t>
            </a:r>
            <a:endParaRPr lang="en-US" altLang="ko-KR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문제 해결 방안</a:t>
            </a:r>
            <a:endParaRPr lang="en-US" altLang="ko-KR" sz="2000" b="1" dirty="0"/>
          </a:p>
          <a:p>
            <a:r>
              <a:rPr lang="en-US" altLang="ko-KR" b="1"/>
              <a:t>	7</a:t>
            </a:r>
            <a:r>
              <a:rPr lang="ko-KR" altLang="en-US" b="1"/>
              <a:t>일 동안 목표인 </a:t>
            </a:r>
            <a:r>
              <a:rPr lang="en-US" altLang="ko-KR" b="1"/>
              <a:t>3m</a:t>
            </a:r>
            <a:r>
              <a:rPr lang="ko-KR" altLang="en-US" b="1"/>
              <a:t>가 달성할 때 까지</a:t>
            </a:r>
            <a:r>
              <a:rPr lang="en-US" altLang="ko-KR" b="1"/>
              <a:t>, </a:t>
            </a:r>
            <a:r>
              <a:rPr lang="ko-KR" altLang="en-US" b="1"/>
              <a:t>낮에 </a:t>
            </a:r>
            <a:r>
              <a:rPr lang="en-US" altLang="ko-KR" b="1"/>
              <a:t>55cm</a:t>
            </a:r>
            <a:r>
              <a:rPr lang="ko-KR" altLang="en-US" b="1"/>
              <a:t>올라가고 밤에 </a:t>
            </a:r>
            <a:r>
              <a:rPr lang="en-US" altLang="ko-KR" b="1"/>
              <a:t>13cm</a:t>
            </a:r>
            <a:r>
              <a:rPr lang="ko-KR" altLang="en-US" b="1"/>
              <a:t>가 미끄러지는 것을 반복하여 </a:t>
            </a:r>
            <a:r>
              <a:rPr lang="en-US" altLang="ko-KR" b="1"/>
              <a:t>7</a:t>
            </a:r>
            <a:r>
              <a:rPr lang="ko-KR" altLang="en-US" b="1"/>
              <a:t>일</a:t>
            </a:r>
            <a:endParaRPr lang="en-US" altLang="ko-KR" b="1"/>
          </a:p>
          <a:p>
            <a:r>
              <a:rPr lang="en-US" altLang="ko-KR" b="1"/>
              <a:t>	</a:t>
            </a:r>
            <a:r>
              <a:rPr lang="ko-KR" altLang="en-US" b="1"/>
              <a:t>째 </a:t>
            </a:r>
            <a:r>
              <a:rPr lang="en-US" altLang="ko-KR" b="1"/>
              <a:t>3m</a:t>
            </a:r>
            <a:r>
              <a:rPr lang="ko-KR" altLang="en-US" b="1"/>
              <a:t>가 되는지 안되는지 판별하고 </a:t>
            </a:r>
            <a:r>
              <a:rPr lang="en-US" altLang="ko-KR" b="1"/>
              <a:t>7</a:t>
            </a:r>
            <a:r>
              <a:rPr lang="ko-KR" altLang="en-US" b="1"/>
              <a:t>일 이내면 성공</a:t>
            </a:r>
            <a:r>
              <a:rPr lang="en-US" altLang="ko-KR" b="1"/>
              <a:t>, 7</a:t>
            </a:r>
            <a:r>
              <a:rPr lang="ko-KR" altLang="en-US" b="1"/>
              <a:t>일 이후면 실패를 출력한다</a:t>
            </a:r>
            <a:endParaRPr lang="en-US" altLang="ko-KR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F87CA-1329-322E-B3D6-5C83EE6A9AB5}"/>
              </a:ext>
            </a:extLst>
          </p:cNvPr>
          <p:cNvSpPr txBox="1"/>
          <p:nvPr/>
        </p:nvSpPr>
        <p:spPr>
          <a:xfrm>
            <a:off x="84082" y="3699685"/>
            <a:ext cx="12023836" cy="30623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/>
              <a:t>Source Code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public class week7_Report3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public static void main(String[] args)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int day = 1;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for (int j = 0; j &lt; 300 ; day++){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j += 55;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if (j &gt;= 300 &amp;&amp; day &lt;= 7)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    System.out.printf("%d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일에 걸쳐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%dCm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를 기어 올라가 방울꽃을 살려냈습니다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.",day,j);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} else if (day &gt; 7){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    System.out.printf("7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일안에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300Cm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를 달성하지 못해 방울꽃을 지켜내지 못했습니다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.\n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소요시간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 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일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\n</a:t>
            </a:r>
            <a:r>
              <a:rPr lang="ko-KR" altLang="en-US" sz="1100">
                <a:latin typeface="Arial Unicode MS" panose="020B0604020202020204" pitchFamily="50" charset="-127"/>
                <a:ea typeface="JetBrains Mono"/>
              </a:rPr>
              <a:t>이동거리 </a:t>
            </a:r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: %d Cm",day,j);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} else {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    j = j - 13;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    }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    }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    }</a:t>
            </a:r>
          </a:p>
          <a:p>
            <a:r>
              <a:rPr lang="en-US" altLang="ko-KR" sz="1100">
                <a:latin typeface="Arial Unicode MS" panose="020B0604020202020204" pitchFamily="50" charset="-127"/>
                <a:ea typeface="JetBrains Mono"/>
              </a:rPr>
              <a:t>}</a:t>
            </a:r>
            <a:endParaRPr lang="ko-KR" altLang="en-US" sz="1400">
              <a:latin typeface="Arial Unicode MS" panose="020B0604020202020204" pitchFamily="50" charset="-127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66674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B481B8D012EE74C8C5FAE54A0FB6E72" ma:contentTypeVersion="3" ma:contentTypeDescription="새 문서를 만듭니다." ma:contentTypeScope="" ma:versionID="3902875c2c70751a8872626340012bef">
  <xsd:schema xmlns:xsd="http://www.w3.org/2001/XMLSchema" xmlns:xs="http://www.w3.org/2001/XMLSchema" xmlns:p="http://schemas.microsoft.com/office/2006/metadata/properties" xmlns:ns3="47b6f4d6-40f9-4056-9940-caa2823e61e5" targetNamespace="http://schemas.microsoft.com/office/2006/metadata/properties" ma:root="true" ma:fieldsID="43e964a8c24507f94aded484752c0f75" ns3:_="">
    <xsd:import namespace="47b6f4d6-40f9-4056-9940-caa2823e61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b6f4d6-40f9-4056-9940-caa2823e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B6859E-1E83-4E22-BDAC-85DB02A2E2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24E84B-854A-47F1-A75E-51B4991CF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b6f4d6-40f9-4056-9940-caa2823e61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B880FB-CB74-406A-AA35-D25920EF19FE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47b6f4d6-40f9-4056-9940-caa2823e61e5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1040</Words>
  <Application>Microsoft Office PowerPoint</Application>
  <PresentationFormat>와이드스크린</PresentationFormat>
  <Paragraphs>120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 Unicode MS</vt:lpstr>
      <vt:lpstr>맑은 고딕</vt:lpstr>
      <vt:lpstr>Arial</vt:lpstr>
      <vt:lpstr>Office 테마</vt:lpstr>
      <vt:lpstr>프로그래밍언어활용 과제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김진용</dc:creator>
  <cp:lastModifiedBy>김진용</cp:lastModifiedBy>
  <cp:revision>186</cp:revision>
  <dcterms:created xsi:type="dcterms:W3CDTF">2023-09-03T09:11:18Z</dcterms:created>
  <dcterms:modified xsi:type="dcterms:W3CDTF">2023-10-16T07:13:50Z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0x0101000B481B8D012EE74C8C5FAE54A0FB6E72</vt:lpwstr>
  </property>
</Properties>
</file>