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03E1A-76F2-4B9F-A0FF-2F5A211453DA}" v="275" dt="2023-10-31T10:23:45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8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9</a:t>
            </a:r>
            <a:r>
              <a:rPr lang="ko-KR" altLang="en-US" dirty="0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키보드로부터 주민등록번호를 입력 받아 주민등록번호가 올바른 번호인지 아닌지를</a:t>
            </a:r>
            <a:endParaRPr lang="en-US" altLang="ko-KR" sz="2400" b="1" dirty="0"/>
          </a:p>
          <a:p>
            <a:r>
              <a:rPr lang="en-US" altLang="ko-KR" sz="2400" b="1" dirty="0"/>
              <a:t>   </a:t>
            </a:r>
            <a:r>
              <a:rPr lang="ko-KR" altLang="en-US" sz="2400" b="1" dirty="0"/>
              <a:t>검사하는 프로그램을 배열을 사용하여 작성하여라</a:t>
            </a:r>
            <a:r>
              <a:rPr lang="en-US" altLang="ko-KR" sz="24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주민등록번호를 배열에 저장하여라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5338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87690" y="993672"/>
            <a:ext cx="1228261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주민등록번호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idcard</a:t>
            </a:r>
            <a:r>
              <a:rPr lang="en-US" altLang="ko-KR" sz="2200" b="1" dirty="0"/>
              <a:t>) – String</a:t>
            </a:r>
          </a:p>
          <a:p>
            <a:pPr lvl="2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200" b="1" dirty="0"/>
              <a:t>검증코드 </a:t>
            </a:r>
            <a:r>
              <a:rPr lang="en-US" altLang="ko-KR" sz="2200" b="1" dirty="0"/>
              <a:t>- int</a:t>
            </a:r>
          </a:p>
          <a:p>
            <a:pPr lvl="1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replace(“-”, “”)							// </a:t>
            </a:r>
            <a:r>
              <a:rPr lang="ko-KR" altLang="en-US" sz="2200" b="1" dirty="0"/>
              <a:t>하이픈 제거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For</a:t>
            </a:r>
            <a:r>
              <a:rPr lang="ko-KR" altLang="en-US" sz="2200" b="1" dirty="0"/>
              <a:t>문</a:t>
            </a:r>
            <a:endParaRPr lang="en-US" altLang="ko-KR" sz="22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IDcardnumber</a:t>
            </a:r>
            <a:r>
              <a:rPr lang="en-US" altLang="ko-KR" sz="2200" b="1" dirty="0"/>
              <a:t>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 = </a:t>
            </a:r>
            <a:r>
              <a:rPr lang="ko-KR" altLang="en-US" sz="2200" b="1" dirty="0"/>
              <a:t>주민번호 </a:t>
            </a:r>
            <a:r>
              <a:rPr lang="en-US" altLang="ko-KR" sz="2200" b="1" dirty="0"/>
              <a:t>* </a:t>
            </a:r>
            <a:r>
              <a:rPr lang="ko-KR" altLang="en-US" sz="2200" b="1" dirty="0"/>
              <a:t>비트 검사 숫자</a:t>
            </a:r>
            <a:r>
              <a:rPr lang="en-US" altLang="ko-KR" sz="2200" b="1" dirty="0"/>
              <a:t>		// </a:t>
            </a:r>
            <a:r>
              <a:rPr lang="ko-KR" altLang="en-US" sz="2200" b="1" dirty="0"/>
              <a:t>오류검증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For</a:t>
            </a:r>
            <a:r>
              <a:rPr lang="ko-KR" altLang="en-US" sz="2200" b="1" dirty="0"/>
              <a:t>문</a:t>
            </a:r>
            <a:r>
              <a:rPr lang="en-US" altLang="ko-KR" sz="2200" b="1" dirty="0"/>
              <a:t>								// </a:t>
            </a:r>
            <a:r>
              <a:rPr lang="ko-KR" altLang="en-US" sz="2200" b="1" dirty="0"/>
              <a:t>검사 비트</a:t>
            </a:r>
            <a:endParaRPr lang="en-US" altLang="ko-KR" sz="22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If</a:t>
            </a:r>
            <a:r>
              <a:rPr lang="ko-KR" altLang="en-US" sz="2200" b="1" dirty="0"/>
              <a:t>문</a:t>
            </a:r>
            <a:r>
              <a:rPr lang="en-US" altLang="ko-KR" sz="2200" b="1" dirty="0"/>
              <a:t> (value &lt; 10)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result = 11 – value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Else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result = 11 – 10;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If</a:t>
            </a:r>
            <a:r>
              <a:rPr lang="ko-KR" altLang="en-US" sz="2200" b="1" dirty="0"/>
              <a:t>문 </a:t>
            </a:r>
            <a:r>
              <a:rPr lang="en-US" altLang="ko-KR" sz="2200" b="1" dirty="0"/>
              <a:t>(result == </a:t>
            </a:r>
            <a:r>
              <a:rPr lang="ko-KR" altLang="en-US" sz="2200" b="1" dirty="0"/>
              <a:t>검증코드</a:t>
            </a:r>
            <a:r>
              <a:rPr lang="en-US" altLang="ko-KR" sz="2200" b="1" dirty="0"/>
              <a:t>)						// </a:t>
            </a:r>
            <a:r>
              <a:rPr lang="ko-KR" altLang="en-US" sz="2200" b="1" dirty="0"/>
              <a:t>출력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233047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5CDB72A-F194-54A2-B778-07E87A8129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551935" y="1155249"/>
            <a:ext cx="11071653" cy="550920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_Report3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verification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입력창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주민등록번호를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입력하세오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000101-1111111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하이픈 제거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.replace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"-"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toCharArray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IDcardnumber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 오류검증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IDcardnumber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Character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getNumericValue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 *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verification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검증코드 추출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IDcardnumber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 검사 비트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출력창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13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주민번호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검증코드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Character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getNumericValue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주민번호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12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숫자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검증코드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올바른 주민번호입니다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올바르지 않은 주민번호입니다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주민등록번호의 길이가 올바르지 않습니다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3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65CBF0-3071-A99E-AE2C-4620E90FE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9" r="22899"/>
          <a:stretch/>
        </p:blipFill>
        <p:spPr>
          <a:xfrm>
            <a:off x="4188542" y="4666725"/>
            <a:ext cx="8003459" cy="21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2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느낀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프로그램을 작성하다 보니 함수를 사용하지 않으면 코드가 </a:t>
            </a:r>
            <a:r>
              <a:rPr lang="ko-KR" altLang="en-US" sz="2200" b="1" dirty="0" err="1"/>
              <a:t>복잡해져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함수를 찾는 시간이</a:t>
            </a:r>
            <a:endParaRPr lang="en-US" altLang="ko-KR" sz="2200" b="1" dirty="0"/>
          </a:p>
          <a:p>
            <a:r>
              <a:rPr lang="en-US" altLang="ko-KR" sz="2200" b="1" dirty="0"/>
              <a:t>   </a:t>
            </a:r>
            <a:r>
              <a:rPr lang="ko-KR" altLang="en-US" sz="2200" b="1" dirty="0"/>
              <a:t>제일 오래 걸렸다</a:t>
            </a:r>
            <a:r>
              <a:rPr lang="en-US" altLang="ko-KR" sz="2200" b="1" dirty="0"/>
              <a:t>.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2276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0-1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다음과 같은 배열을 생성하는 문장을 </a:t>
            </a:r>
            <a:r>
              <a:rPr lang="ko-KR" altLang="en-US" sz="2200" b="1" dirty="0" err="1"/>
              <a:t>작성하시오</a:t>
            </a:r>
            <a:r>
              <a:rPr lang="en-US" altLang="ko-KR" sz="2200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200" dirty="0"/>
              <a:t>30</a:t>
            </a:r>
            <a:r>
              <a:rPr lang="ko-KR" altLang="en-US" sz="2200" dirty="0"/>
              <a:t>개의 원소를 가지는 </a:t>
            </a:r>
            <a:r>
              <a:rPr lang="en-US" altLang="ko-KR" sz="2200" dirty="0"/>
              <a:t>int</a:t>
            </a:r>
            <a:r>
              <a:rPr lang="ko-KR" altLang="en-US" sz="2200" dirty="0"/>
              <a:t>형 배열 </a:t>
            </a:r>
            <a:r>
              <a:rPr lang="en-US" altLang="ko-KR" sz="2200" dirty="0"/>
              <a:t>student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200" dirty="0"/>
              <a:t>int[] student = new int[30];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2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/>
              <a:t>원소로 </a:t>
            </a:r>
            <a:r>
              <a:rPr lang="en-US" altLang="ko-KR" sz="2200" dirty="0"/>
              <a:t>1.2, 3.3, 6.7</a:t>
            </a:r>
            <a:r>
              <a:rPr lang="ko-KR" altLang="en-US" sz="2200" dirty="0"/>
              <a:t>을 가지는 </a:t>
            </a:r>
            <a:r>
              <a:rPr lang="en-US" altLang="ko-KR" sz="2200" dirty="0"/>
              <a:t>double</a:t>
            </a:r>
            <a:r>
              <a:rPr lang="ko-KR" altLang="en-US" sz="2200" dirty="0"/>
              <a:t>형 배열 </a:t>
            </a:r>
            <a:r>
              <a:rPr lang="en-US" altLang="ko-KR" sz="2200" dirty="0"/>
              <a:t>values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fr-FR" altLang="ko-KR" sz="2200" dirty="0"/>
              <a:t>double[] values = {1.2, 3.3, 6.7};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endParaRPr lang="en-US" altLang="ko-KR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200" dirty="0"/>
              <a:t>“Hello”, “Java”, “World”</a:t>
            </a:r>
            <a:r>
              <a:rPr lang="ko-KR" altLang="en-US" sz="2200" dirty="0"/>
              <a:t>를 가지고 있는 문자열의 배열 </a:t>
            </a:r>
            <a:r>
              <a:rPr lang="en-US" altLang="ko-KR" sz="2200" dirty="0"/>
              <a:t>greeting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altLang="ko-KR" sz="2200" dirty="0"/>
              <a:t>String[] greeting = {"Hello", "Java", "World"};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9726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0-2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다음은 배열을 선언하거나 초기화한 것이다</a:t>
            </a:r>
            <a:r>
              <a:rPr lang="en-US" altLang="ko-KR" sz="2200" b="1" dirty="0"/>
              <a:t>. </a:t>
            </a:r>
            <a:r>
              <a:rPr lang="ko-KR" altLang="en-US" sz="2200" b="1" dirty="0"/>
              <a:t>잘못된 것을 고르고 그 이유를 </a:t>
            </a:r>
            <a:r>
              <a:rPr lang="ko-KR" altLang="en-US" sz="2200" b="1" dirty="0" err="1"/>
              <a:t>설명하시오</a:t>
            </a:r>
            <a:r>
              <a:rPr lang="en-US" altLang="ko-KR" sz="2200" b="1" dirty="0"/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int[ ]</a:t>
            </a:r>
            <a:r>
              <a:rPr lang="ko-KR" altLang="en-US" sz="2200" dirty="0"/>
              <a:t>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[ ];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int[ ]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 = {1, 2, 3, };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int[ ]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 = new int [5]; 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int[ ]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 = new int [5] {1, 2, 3, 4, 5};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[5]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r>
              <a:rPr lang="en-US" altLang="ko-KR" sz="2200" dirty="0"/>
              <a:t>int[ ] </a:t>
            </a:r>
            <a:r>
              <a:rPr lang="en-US" altLang="ko-KR" sz="2200" dirty="0" err="1"/>
              <a:t>arr</a:t>
            </a:r>
            <a:r>
              <a:rPr lang="en-US" altLang="ko-KR" sz="2200" dirty="0"/>
              <a:t>[ ] = new int[3] [ ];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/>
            </a:pPr>
            <a:endParaRPr lang="en-US" altLang="ko-KR" sz="2200" dirty="0"/>
          </a:p>
          <a:p>
            <a:r>
              <a:rPr lang="ko-KR" altLang="en-US" sz="2200" dirty="0"/>
              <a:t>정답 </a:t>
            </a:r>
            <a:r>
              <a:rPr lang="en-US" altLang="ko-KR" sz="2200" dirty="0"/>
              <a:t>: 4, 5</a:t>
            </a:r>
            <a:r>
              <a:rPr lang="ko-KR" altLang="en-US" sz="2200" dirty="0"/>
              <a:t>가 잘못된 것이다</a:t>
            </a:r>
            <a:r>
              <a:rPr lang="en-US" altLang="ko-KR" sz="2200" dirty="0"/>
              <a:t>. </a:t>
            </a:r>
          </a:p>
          <a:p>
            <a:endParaRPr lang="en-US" altLang="ko-KR" sz="2200" dirty="0"/>
          </a:p>
          <a:p>
            <a:r>
              <a:rPr lang="ko-KR" altLang="en-US" sz="2200" dirty="0"/>
              <a:t>왜냐하면 </a:t>
            </a:r>
            <a:r>
              <a:rPr lang="en-US" altLang="ko-KR" sz="2200" dirty="0"/>
              <a:t>4</a:t>
            </a:r>
            <a:r>
              <a:rPr lang="ko-KR" altLang="en-US" sz="2200" dirty="0"/>
              <a:t>번은 이미 배열 값을 </a:t>
            </a:r>
            <a:r>
              <a:rPr lang="ko-KR" altLang="en-US" sz="2200" dirty="0" err="1"/>
              <a:t>다섯칸으로</a:t>
            </a:r>
            <a:r>
              <a:rPr lang="ko-KR" altLang="en-US" sz="2200" dirty="0"/>
              <a:t> 지정해둔 상태로 </a:t>
            </a:r>
            <a:endParaRPr lang="en-US" altLang="ko-KR" sz="2200" dirty="0"/>
          </a:p>
          <a:p>
            <a:r>
              <a:rPr lang="en-US" altLang="ko-KR" sz="2200" dirty="0"/>
              <a:t>{1, 2, 3, 4, 5}</a:t>
            </a:r>
            <a:r>
              <a:rPr lang="ko-KR" altLang="en-US" sz="2200" dirty="0"/>
              <a:t>를 두 번 중복 지정하였고</a:t>
            </a:r>
            <a:r>
              <a:rPr lang="en-US" altLang="ko-KR" sz="2200" dirty="0"/>
              <a:t>, 5</a:t>
            </a:r>
            <a:r>
              <a:rPr lang="ko-KR" altLang="en-US" sz="2200" dirty="0"/>
              <a:t>번은 자바에서 </a:t>
            </a:r>
            <a:r>
              <a:rPr lang="ko-KR" altLang="en-US" sz="2200" dirty="0" err="1"/>
              <a:t>옳바른</a:t>
            </a:r>
            <a:r>
              <a:rPr lang="ko-KR" altLang="en-US" sz="2200" dirty="0"/>
              <a:t> 배열 선언은 중괄호가 중간에</a:t>
            </a:r>
            <a:endParaRPr lang="en-US" altLang="ko-KR" sz="2200" dirty="0"/>
          </a:p>
          <a:p>
            <a:r>
              <a:rPr lang="ko-KR" altLang="en-US" sz="2200" dirty="0"/>
              <a:t>위치하여야 하기 때문이다</a:t>
            </a:r>
            <a:r>
              <a:rPr lang="en-US" altLang="ko-KR" sz="2200" dirty="0"/>
              <a:t>. </a:t>
            </a:r>
            <a:r>
              <a:rPr lang="ko-KR" altLang="en-US" sz="2200" dirty="0"/>
              <a:t>문제에서 선언한 방식은 </a:t>
            </a:r>
            <a:r>
              <a:rPr lang="en-US" altLang="ko-KR" sz="2200" dirty="0"/>
              <a:t>C</a:t>
            </a:r>
            <a:r>
              <a:rPr lang="ko-KR" altLang="en-US" sz="2200" dirty="0"/>
              <a:t>언어에서 선언하는 방식이다</a:t>
            </a:r>
            <a:r>
              <a:rPr lang="en-US" altLang="ko-KR" sz="2200" dirty="0"/>
              <a:t>.</a:t>
            </a:r>
          </a:p>
          <a:p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403502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다음의 배열에 담긴 모든 값의 합을 </a:t>
            </a:r>
            <a:r>
              <a:rPr lang="ko-KR" altLang="en-US" sz="2200" b="1" dirty="0" err="1"/>
              <a:t>출력하시오</a:t>
            </a:r>
            <a:r>
              <a:rPr lang="en-US" altLang="ko-KR" sz="22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다음 배열에서 홀수 번째 요소에 대한 값의 합을 </a:t>
            </a:r>
            <a:r>
              <a:rPr lang="ko-KR" altLang="en-US" sz="2200" b="1" dirty="0" err="1"/>
              <a:t>출력하시오</a:t>
            </a:r>
            <a:r>
              <a:rPr lang="en-US" altLang="ko-KR" sz="22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다음 배열에서 짝수 번째 요소에 대한 값의 합을 </a:t>
            </a:r>
            <a:r>
              <a:rPr lang="ko-KR" altLang="en-US" sz="2200" b="1" dirty="0" err="1"/>
              <a:t>출력하시오</a:t>
            </a:r>
            <a:r>
              <a:rPr lang="en-US" altLang="ko-KR" sz="22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/>
          </a:p>
          <a:p>
            <a:pPr lvl="1"/>
            <a:r>
              <a:rPr lang="en-US" altLang="ko-KR" sz="2200" b="1" dirty="0">
                <a:highlight>
                  <a:srgbClr val="FFFF00"/>
                </a:highlight>
              </a:rPr>
              <a:t> int[ ] data = {10, 20, 30, 40, 50, 60, 70, 80, 90, 100}; </a:t>
            </a:r>
          </a:p>
        </p:txBody>
      </p:sp>
    </p:spTree>
    <p:extLst>
      <p:ext uri="{BB962C8B-B14F-4D97-AF65-F5344CB8AC3E}">
        <p14:creationId xmlns:p14="http://schemas.microsoft.com/office/powerpoint/2010/main" val="425709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1140732"/>
            <a:ext cx="122826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Data[ ] - int</a:t>
            </a:r>
          </a:p>
          <a:p>
            <a:pPr lvl="2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1"/>
            <a:r>
              <a:rPr lang="en-US" altLang="ko-KR" sz="2200" b="1" dirty="0"/>
              <a:t>	</a:t>
            </a:r>
            <a:r>
              <a:rPr lang="ko-KR" altLang="en-US" sz="2200" b="1" dirty="0"/>
              <a:t>모든 값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total_result</a:t>
            </a:r>
            <a:r>
              <a:rPr lang="en-US" altLang="ko-KR" sz="2200" b="1" dirty="0"/>
              <a:t>)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– int</a:t>
            </a:r>
          </a:p>
          <a:p>
            <a:pPr lvl="1"/>
            <a:r>
              <a:rPr lang="en-US" altLang="ko-KR" sz="2200" b="1" dirty="0"/>
              <a:t>	</a:t>
            </a:r>
            <a:r>
              <a:rPr lang="ko-KR" altLang="en-US" sz="2200" b="1" dirty="0"/>
              <a:t>홀수 번째 값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odd_result</a:t>
            </a:r>
            <a:r>
              <a:rPr lang="en-US" altLang="ko-KR" sz="2200" b="1" dirty="0"/>
              <a:t>)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– int</a:t>
            </a:r>
          </a:p>
          <a:p>
            <a:pPr lvl="1"/>
            <a:r>
              <a:rPr lang="en-US" altLang="ko-KR" sz="2200" b="1" dirty="0"/>
              <a:t>	</a:t>
            </a:r>
            <a:r>
              <a:rPr lang="ko-KR" altLang="en-US" sz="2200" b="1" dirty="0"/>
              <a:t>짝수 번째 값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even_result</a:t>
            </a:r>
            <a:r>
              <a:rPr lang="en-US" altLang="ko-KR" sz="2200" b="1" dirty="0"/>
              <a:t>) - int</a:t>
            </a:r>
          </a:p>
          <a:p>
            <a:pPr lvl="1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For</a:t>
            </a:r>
            <a:r>
              <a:rPr lang="ko-KR" altLang="en-US" sz="2200" b="1" dirty="0"/>
              <a:t>문</a:t>
            </a:r>
            <a:endParaRPr lang="en-US" altLang="ko-KR" sz="22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Total_result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+=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data[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If</a:t>
            </a:r>
            <a:r>
              <a:rPr lang="ko-KR" altLang="en-US" sz="2200" b="1" dirty="0"/>
              <a:t>문 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나머지가 </a:t>
            </a:r>
            <a:r>
              <a:rPr lang="en-US" altLang="ko-KR" sz="2200" b="1" dirty="0"/>
              <a:t>1</a:t>
            </a:r>
            <a:r>
              <a:rPr lang="ko-KR" altLang="en-US" sz="2200" b="1" dirty="0"/>
              <a:t>일 때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또는 홀수 일 때</a:t>
            </a:r>
            <a:r>
              <a:rPr lang="en-US" altLang="ko-KR" sz="2200" b="1" dirty="0"/>
              <a:t>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Odd_result</a:t>
            </a:r>
            <a:r>
              <a:rPr lang="en-US" altLang="ko-KR" sz="2200" b="1" dirty="0"/>
              <a:t> += data[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else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Even_result</a:t>
            </a:r>
            <a:r>
              <a:rPr lang="en-US" altLang="ko-KR" sz="2200" b="1" dirty="0"/>
              <a:t> += data[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US" altLang="ko-KR" sz="2200" b="1" dirty="0"/>
          </a:p>
          <a:p>
            <a:pPr lvl="4"/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51003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C81E51-8EA6-4CCF-4B6C-7839CE5AE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35" y="1208241"/>
            <a:ext cx="11071653" cy="393954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다음의 배열에 담긴 모든 값의 합을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출력하시오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 배열에서 홀수 번째 요소에 대한 값의 합을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출력하시오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 배열에서 짝수 번째 요소에 대한 값의 합을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출력하시오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= {10, 20, 30, 40, 50, 60, 70, 80, 90, 100};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7EC3E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</a:t>
            </a:r>
            <a:r>
              <a:rPr lang="en-US" altLang="ko-KR" sz="1000" dirty="0">
                <a:solidFill>
                  <a:srgbClr val="FFFFFF"/>
                </a:solidFill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_Report1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odd_result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even_result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odd_result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even_result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값의 합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홀수 번째 요소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odd_result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짝수 번째 요소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even_result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65CBF0-3071-A99E-AE2C-4620E90FE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25825"/>
          <a:stretch/>
        </p:blipFill>
        <p:spPr>
          <a:xfrm>
            <a:off x="6215954" y="4353687"/>
            <a:ext cx="5976046" cy="25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201827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체조 경기장에서 한 선수의 경기 내용을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인의 채점관이 채점하여 최고 점수와</a:t>
            </a:r>
            <a:endParaRPr lang="en-US" altLang="ko-KR" sz="2400" b="1" dirty="0"/>
          </a:p>
          <a:p>
            <a:r>
              <a:rPr lang="ko-KR" altLang="en-US" sz="2400" b="1" dirty="0"/>
              <a:t>   최소 점수를 제외한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명의 채점관 점수를 평균하여 최종 점수로 한다</a:t>
            </a:r>
            <a:r>
              <a:rPr lang="en-US" altLang="ko-KR" sz="24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점수는 </a:t>
            </a:r>
            <a:r>
              <a:rPr lang="en-US" altLang="ko-KR" sz="2400" b="1" dirty="0"/>
              <a:t>100.0</a:t>
            </a:r>
            <a:r>
              <a:rPr lang="ko-KR" altLang="en-US" sz="2400" b="1" dirty="0"/>
              <a:t>점 만점으로 최소 점수는 </a:t>
            </a:r>
            <a:r>
              <a:rPr lang="en-US" altLang="ko-KR" sz="2400" b="1" dirty="0"/>
              <a:t>60.0</a:t>
            </a:r>
            <a:r>
              <a:rPr lang="ko-KR" altLang="en-US" sz="2400" b="1" dirty="0"/>
              <a:t>점이다</a:t>
            </a:r>
            <a:r>
              <a:rPr lang="en-US" altLang="ko-KR" sz="2400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홍길동 선수의 최종 점수를 계산하여라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입력</a:t>
            </a:r>
            <a:endParaRPr lang="en-US" altLang="ko-KR" sz="2200" b="1" dirty="0"/>
          </a:p>
          <a:p>
            <a:pPr lvl="2"/>
            <a:r>
              <a:rPr lang="ko-KR" altLang="en-US" sz="2200" b="1" dirty="0"/>
              <a:t>점수</a:t>
            </a:r>
            <a:r>
              <a:rPr lang="en-US" altLang="ko-KR" sz="2200" b="1" dirty="0"/>
              <a:t>[ ]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(scores[ ]) = double</a:t>
            </a:r>
          </a:p>
          <a:p>
            <a:pPr lvl="2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출력</a:t>
            </a:r>
            <a:endParaRPr lang="en-US" altLang="ko-KR" sz="2200" b="1" dirty="0"/>
          </a:p>
          <a:p>
            <a:pPr lvl="1"/>
            <a:r>
              <a:rPr lang="en-US" altLang="ko-KR" sz="2200" b="1" dirty="0"/>
              <a:t>	</a:t>
            </a:r>
            <a:r>
              <a:rPr lang="ko-KR" altLang="en-US" sz="2200" b="1" dirty="0"/>
              <a:t>평균 점수 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avr</a:t>
            </a:r>
            <a:r>
              <a:rPr lang="en-US" altLang="ko-KR" sz="2200" b="1" dirty="0"/>
              <a:t>) = double</a:t>
            </a:r>
          </a:p>
          <a:p>
            <a:pPr lvl="1"/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Array.sort</a:t>
            </a:r>
            <a:r>
              <a:rPr lang="en-US" altLang="ko-KR" sz="2200" b="1" dirty="0"/>
              <a:t>(scores)		  //</a:t>
            </a:r>
            <a:r>
              <a:rPr lang="ko-KR" altLang="en-US" sz="2200" b="1" dirty="0"/>
              <a:t>함수를 이용해 점수를 내림차순으로 정렬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For</a:t>
            </a:r>
            <a:r>
              <a:rPr lang="ko-KR" altLang="en-US" sz="2200" b="1" dirty="0"/>
              <a:t>문</a:t>
            </a:r>
            <a:endParaRPr lang="en-US" altLang="ko-KR" sz="22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int 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 = 1; 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 &lt; 6; 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++     // </a:t>
            </a:r>
            <a:r>
              <a:rPr lang="ko-KR" altLang="en-US" sz="2200" b="1" dirty="0"/>
              <a:t>최소점수와 최고점수 제외</a:t>
            </a:r>
            <a:endParaRPr lang="en-US" altLang="ko-KR" sz="22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sum += scores[</a:t>
            </a:r>
            <a:r>
              <a:rPr lang="en-US" altLang="ko-KR" sz="2200" b="1" dirty="0" err="1"/>
              <a:t>i</a:t>
            </a:r>
            <a:r>
              <a:rPr lang="en-US" altLang="ko-KR" sz="2200" b="1" dirty="0"/>
              <a:t>] 	  // </a:t>
            </a:r>
            <a:r>
              <a:rPr lang="ko-KR" altLang="en-US" sz="2200" b="1" dirty="0"/>
              <a:t>점수 합산</a:t>
            </a:r>
            <a:endParaRPr lang="en-US" altLang="ko-KR" sz="22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/>
              <a:t>avr</a:t>
            </a:r>
            <a:r>
              <a:rPr lang="en-US" altLang="ko-KR" sz="2200" b="1" dirty="0"/>
              <a:t> = sum / 5.0  		  // </a:t>
            </a:r>
            <a:r>
              <a:rPr lang="ko-KR" altLang="en-US" sz="2200" b="1" dirty="0"/>
              <a:t>평균 점수 계산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2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C5F555-6E6A-06B3-A360-9FFC2000C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35" y="1047527"/>
            <a:ext cx="11088130" cy="535531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lang="en-US" altLang="ko-KR" sz="900" b="1" dirty="0">
              <a:solidFill>
                <a:srgbClr val="ED864A"/>
              </a:solidFill>
              <a:latin typeface="Arial Unicode MS" panose="020B0604020202020204" pitchFamily="50" charset="-127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_Report2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avr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0.0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Zero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 입력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keyboard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60.0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&lt;=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오류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!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점에서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 사이여야 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--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점수 정렬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최고 점수와 최소 점수를 제외한 평균 점수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scores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avr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/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5.0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 출력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선수의 최종 점수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%.2f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avr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65CBF0-3071-A99E-AE2C-4620E90FE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7" b="10283"/>
          <a:stretch/>
        </p:blipFill>
        <p:spPr>
          <a:xfrm>
            <a:off x="5123937" y="3973217"/>
            <a:ext cx="7068063" cy="28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B880FB-CB74-406A-AA35-D25920EF19FE}">
  <ds:schemaRefs>
    <ds:schemaRef ds:uri="http://purl.org/dc/dcmitype/"/>
    <ds:schemaRef ds:uri="47b6f4d6-40f9-4056-9940-caa2823e61e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5c32a47e-b5b5-44bf-902c-4435fddf1342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1625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맑은 고딕</vt:lpstr>
      <vt:lpstr>Arial</vt:lpstr>
      <vt:lpstr>Wingdings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218</cp:revision>
  <dcterms:created xsi:type="dcterms:W3CDTF">2023-09-03T09:11:18Z</dcterms:created>
  <dcterms:modified xsi:type="dcterms:W3CDTF">2023-10-31T10:40:57Z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