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프로그래밍언어활용 과제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Java </a:t>
            </a:r>
            <a:r>
              <a:rPr lang="en-US" altLang="ko-KR" dirty="0" smtClean="0"/>
              <a:t>Report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소프트웨어융합과</a:t>
            </a:r>
            <a:r>
              <a:rPr lang="en-US" altLang="ko-KR" dirty="0" smtClean="0"/>
              <a:t>_</a:t>
            </a:r>
            <a:r>
              <a:rPr lang="ko-KR" altLang="en-US" dirty="0" smtClean="0"/>
              <a:t>코딩전공</a:t>
            </a:r>
            <a:endParaRPr lang="en-US" altLang="ko-KR" dirty="0" smtClean="0"/>
          </a:p>
          <a:p>
            <a:r>
              <a:rPr lang="en-US" altLang="ko-KR" dirty="0" smtClean="0"/>
              <a:t>2301111_</a:t>
            </a:r>
            <a:r>
              <a:rPr lang="ko-KR" altLang="en-US" dirty="0" smtClean="0"/>
              <a:t>김진용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3519C9-2A6D-109B-2607-7C5538B4878B}"/>
              </a:ext>
            </a:extLst>
          </p:cNvPr>
          <p:cNvSpPr txBox="1"/>
          <p:nvPr/>
        </p:nvSpPr>
        <p:spPr>
          <a:xfrm>
            <a:off x="63500" y="63500"/>
            <a:ext cx="646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문제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 </a:t>
            </a:r>
            <a:r>
              <a:rPr lang="en-US" altLang="ko-KR" b="1" dirty="0" smtClean="0"/>
              <a:t>(Report 1)</a:t>
            </a:r>
            <a:endParaRPr lang="en-US" altLang="ko-KR" b="1" dirty="0"/>
          </a:p>
          <a:p>
            <a:r>
              <a:rPr lang="en-US" altLang="ko-KR" sz="2800" b="1" dirty="0"/>
              <a:t>     </a:t>
            </a:r>
            <a:r>
              <a:rPr lang="en-US" altLang="ko-KR" sz="2000" b="1" dirty="0"/>
              <a:t>IntelliJ IDEA </a:t>
            </a:r>
            <a:r>
              <a:rPr lang="ko-KR" altLang="en-US" sz="2000" b="1" dirty="0"/>
              <a:t>설치 후 바탕화면 </a:t>
            </a:r>
            <a:r>
              <a:rPr lang="en-US" altLang="ko-KR" sz="2000" b="1" dirty="0"/>
              <a:t>Capture</a:t>
            </a:r>
            <a:endParaRPr lang="ko-KR" altLang="en-US" sz="28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9CC6C5D-7558-B334-4EB2-9979360B9747}"/>
              </a:ext>
            </a:extLst>
          </p:cNvPr>
          <p:cNvGrpSpPr/>
          <p:nvPr/>
        </p:nvGrpSpPr>
        <p:grpSpPr>
          <a:xfrm>
            <a:off x="190750" y="1332241"/>
            <a:ext cx="11738840" cy="5382932"/>
            <a:chOff x="875036" y="2316575"/>
            <a:chExt cx="10370267" cy="4344724"/>
          </a:xfrm>
        </p:grpSpPr>
        <p:pic>
          <p:nvPicPr>
            <p:cNvPr id="7" name="그림 6" descr="스크린샷, 그래픽 소프트웨어, 멀티미디어 소프트웨어, 3D 모델링이(가) 표시된 사진&#10;&#10;자동 생성된 설명">
              <a:extLst>
                <a:ext uri="{FF2B5EF4-FFF2-40B4-BE49-F238E27FC236}">
                  <a16:creationId xmlns="" xmlns:a16="http://schemas.microsoft.com/office/drawing/2014/main" id="{317BB0CD-C908-3A49-42F2-AB9420C6F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697" y="2316575"/>
              <a:ext cx="10298606" cy="4344724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3E34D248-850F-3568-F30C-8578C96FB73D}"/>
                </a:ext>
              </a:extLst>
            </p:cNvPr>
            <p:cNvSpPr/>
            <p:nvPr/>
          </p:nvSpPr>
          <p:spPr>
            <a:xfrm flipV="1">
              <a:off x="875036" y="2369067"/>
              <a:ext cx="490506" cy="47635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포인트가 5개인 별 2"/>
          <p:cNvSpPr/>
          <p:nvPr/>
        </p:nvSpPr>
        <p:spPr>
          <a:xfrm rot="1314544">
            <a:off x="697544" y="1169435"/>
            <a:ext cx="576868" cy="576868"/>
          </a:xfrm>
          <a:prstGeom prst="star5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3519C9-2A6D-109B-2607-7C5538B4878B}"/>
              </a:ext>
            </a:extLst>
          </p:cNvPr>
          <p:cNvSpPr txBox="1"/>
          <p:nvPr/>
        </p:nvSpPr>
        <p:spPr>
          <a:xfrm>
            <a:off x="63500" y="63500"/>
            <a:ext cx="1212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문제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 </a:t>
            </a:r>
            <a:r>
              <a:rPr lang="en-US" altLang="ko-KR" b="1" dirty="0" smtClean="0"/>
              <a:t>(Report 2)</a:t>
            </a:r>
            <a:endParaRPr lang="en-US" altLang="ko-KR" b="1" dirty="0"/>
          </a:p>
          <a:p>
            <a:r>
              <a:rPr lang="en-US" altLang="ko-KR" sz="2800" b="1" dirty="0"/>
              <a:t>     </a:t>
            </a:r>
            <a:r>
              <a:rPr lang="ko-KR" altLang="en-US" sz="2000" b="1" dirty="0" smtClean="0"/>
              <a:t>자신의 학번과 이름을 </a:t>
            </a:r>
            <a:r>
              <a:rPr lang="en-US" altLang="ko-KR" sz="2000" b="1" dirty="0" smtClean="0"/>
              <a:t>Console </a:t>
            </a:r>
            <a:r>
              <a:rPr lang="ko-KR" altLang="en-US" sz="2000" b="1" dirty="0" smtClean="0"/>
              <a:t>창에 별도의 줄에 출력하는</a:t>
            </a:r>
            <a:endParaRPr lang="en-US" altLang="ko-KR" sz="2000" b="1" dirty="0" smtClean="0"/>
          </a:p>
          <a:p>
            <a:r>
              <a:rPr lang="en-US" altLang="ko-KR" sz="2800" b="1" dirty="0"/>
              <a:t> </a:t>
            </a:r>
            <a:r>
              <a:rPr lang="en-US" altLang="ko-KR" sz="2800" b="1" dirty="0" smtClean="0"/>
              <a:t>    </a:t>
            </a:r>
            <a:r>
              <a:rPr lang="ko-KR" altLang="en-US" sz="2000" b="1" dirty="0" smtClean="0"/>
              <a:t>다음 프로그램을 완성하시오</a:t>
            </a:r>
            <a:r>
              <a:rPr lang="en-US" altLang="ko-KR" sz="2000" b="1" dirty="0" smtClean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45EC9-40EA-D1F3-6F78-CF3EB2259CE7}"/>
              </a:ext>
            </a:extLst>
          </p:cNvPr>
          <p:cNvSpPr txBox="1"/>
          <p:nvPr/>
        </p:nvSpPr>
        <p:spPr>
          <a:xfrm>
            <a:off x="63500" y="1448495"/>
            <a:ext cx="121285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Source Code</a:t>
            </a:r>
          </a:p>
          <a:p>
            <a:r>
              <a:rPr lang="en-US" altLang="ko-KR" sz="2800" b="1" dirty="0" smtClean="0"/>
              <a:t>     </a:t>
            </a:r>
            <a:r>
              <a:rPr lang="ko-KR" altLang="en-US" sz="2800" b="1" dirty="0" smtClean="0"/>
              <a:t>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ko-KR" altLang="ko-KR" sz="2000" dirty="0"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lang="en-US" altLang="ko-KR" sz="2000" dirty="0" err="1" smtClean="0">
                <a:latin typeface="Arial Unicode MS" panose="020B0604020202020204" pitchFamily="50" charset="-127"/>
                <a:ea typeface="JetBrains Mono"/>
              </a:rPr>
              <a:t>MyName</a:t>
            </a:r>
            <a:r>
              <a:rPr lang="ko-KR" altLang="ko-KR" sz="2000" dirty="0" smtClean="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ko-KR" altLang="ko-KR" sz="2000" dirty="0">
                <a:latin typeface="Arial Unicode MS" panose="020B0604020202020204" pitchFamily="50" charset="-127"/>
                <a:ea typeface="JetBrains Mono"/>
              </a:rPr>
              <a:t>{</a:t>
            </a:r>
            <a:br>
              <a:rPr lang="ko-KR" altLang="ko-KR" sz="2000" dirty="0"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2800" dirty="0">
                <a:latin typeface="Arial Unicode MS" panose="020B0604020202020204" pitchFamily="50" charset="-127"/>
                <a:ea typeface="JetBrains Mono"/>
              </a:rPr>
              <a:t>  </a:t>
            </a:r>
            <a:r>
              <a:rPr lang="en-US" altLang="ko-KR" sz="2800" dirty="0">
                <a:latin typeface="Arial Unicode MS" panose="020B0604020202020204" pitchFamily="50" charset="-127"/>
                <a:ea typeface="JetBrains Mono"/>
              </a:rPr>
              <a:t>   </a:t>
            </a:r>
            <a:r>
              <a:rPr lang="en-US" altLang="ko-KR" sz="2800" dirty="0" smtClean="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ko-KR" altLang="ko-KR" sz="2000" dirty="0" smtClean="0"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lang="ko-KR" altLang="ko-KR" sz="2000" dirty="0">
                <a:latin typeface="Arial Unicode MS" panose="020B0604020202020204" pitchFamily="50" charset="-127"/>
                <a:ea typeface="JetBrains Mono"/>
              </a:rPr>
              <a:t>static void main(String args[]){</a:t>
            </a:r>
            <a:br>
              <a:rPr lang="ko-KR" altLang="ko-KR" sz="2000" dirty="0"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2800" dirty="0"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en-US" altLang="ko-KR" sz="2800" dirty="0">
                <a:latin typeface="Arial Unicode MS" panose="020B0604020202020204" pitchFamily="50" charset="-127"/>
                <a:ea typeface="JetBrains Mono"/>
              </a:rPr>
              <a:t>   </a:t>
            </a:r>
            <a:r>
              <a:rPr lang="en-US" altLang="ko-KR" sz="2800" dirty="0" smtClean="0">
                <a:latin typeface="Arial Unicode MS" panose="020B0604020202020204" pitchFamily="50" charset="-127"/>
                <a:ea typeface="JetBrains Mono"/>
              </a:rPr>
              <a:t>       </a:t>
            </a:r>
            <a:r>
              <a:rPr lang="ko-KR" altLang="ko-KR" sz="2800" dirty="0" smtClean="0"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ko-KR" altLang="ko-KR" sz="2000" dirty="0"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lang="ko-KR" altLang="ko-KR" sz="2000" i="1" dirty="0">
                <a:latin typeface="Arial Unicode MS" panose="020B0604020202020204" pitchFamily="50" charset="-127"/>
                <a:ea typeface="JetBrains Mono"/>
              </a:rPr>
              <a:t>out</a:t>
            </a:r>
            <a:r>
              <a:rPr lang="ko-KR" altLang="ko-KR" sz="2000" dirty="0">
                <a:latin typeface="Arial Unicode MS" panose="020B0604020202020204" pitchFamily="50" charset="-127"/>
                <a:ea typeface="JetBrains Mono"/>
              </a:rPr>
              <a:t>.println("2301111");</a:t>
            </a:r>
            <a:br>
              <a:rPr lang="ko-KR" altLang="ko-KR" sz="2000" dirty="0"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2800" dirty="0" smtClean="0">
                <a:latin typeface="Arial Unicode MS" panose="020B0604020202020204" pitchFamily="50" charset="-127"/>
                <a:ea typeface="JetBrains Mono"/>
              </a:rPr>
              <a:t>                  </a:t>
            </a:r>
            <a:r>
              <a:rPr lang="ko-KR" altLang="ko-KR" sz="2000" dirty="0" smtClean="0"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lang="ko-KR" altLang="ko-KR" sz="2000" i="1" dirty="0" smtClean="0">
                <a:latin typeface="Arial Unicode MS" panose="020B0604020202020204" pitchFamily="50" charset="-127"/>
                <a:ea typeface="JetBrains Mono"/>
              </a:rPr>
              <a:t>out</a:t>
            </a:r>
            <a:r>
              <a:rPr lang="ko-KR" altLang="ko-KR" sz="2000" dirty="0" smtClean="0"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ln</a:t>
            </a:r>
            <a:r>
              <a:rPr lang="ko-KR" altLang="ko-KR" sz="20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ko-KR" sz="2000" dirty="0">
                <a:latin typeface="맑은 고딕" panose="020B0503020000020004" pitchFamily="50" charset="-127"/>
              </a:rPr>
              <a:t>김진용</a:t>
            </a:r>
            <a:r>
              <a:rPr lang="ko-KR" altLang="ko-KR" sz="2000" dirty="0">
                <a:latin typeface="Arial Unicode MS" panose="020B0604020202020204" pitchFamily="50" charset="-127"/>
                <a:ea typeface="JetBrains Mono"/>
              </a:rPr>
              <a:t>");</a:t>
            </a:r>
            <a:br>
              <a:rPr lang="ko-KR" altLang="ko-KR" sz="2000" dirty="0">
                <a:latin typeface="Arial Unicode MS" panose="020B0604020202020204" pitchFamily="50" charset="-127"/>
                <a:ea typeface="JetBrains Mono"/>
              </a:rPr>
            </a:br>
            <a:r>
              <a:rPr lang="ko-KR" altLang="ko-KR" sz="2800" dirty="0">
                <a:latin typeface="Arial Unicode MS" panose="020B0604020202020204" pitchFamily="50" charset="-127"/>
                <a:ea typeface="JetBrains Mono"/>
              </a:rPr>
              <a:t>   </a:t>
            </a:r>
            <a:r>
              <a:rPr lang="en-US" altLang="ko-KR" sz="2800" dirty="0">
                <a:latin typeface="Arial Unicode MS" panose="020B0604020202020204" pitchFamily="50" charset="-127"/>
                <a:ea typeface="JetBrains Mono"/>
              </a:rPr>
              <a:t>  </a:t>
            </a:r>
            <a:r>
              <a:rPr lang="en-US" altLang="ko-KR" sz="2800" dirty="0" smtClean="0">
                <a:latin typeface="Arial Unicode MS" panose="020B0604020202020204" pitchFamily="50" charset="-127"/>
                <a:ea typeface="JetBrains Mono"/>
              </a:rPr>
              <a:t>       </a:t>
            </a:r>
            <a:r>
              <a:rPr lang="ko-KR" altLang="ko-KR" sz="2800" dirty="0" smtClean="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ko-KR" altLang="ko-KR" sz="2000" dirty="0">
                <a:latin typeface="Arial Unicode MS" panose="020B0604020202020204" pitchFamily="50" charset="-127"/>
                <a:ea typeface="JetBrains Mono"/>
              </a:rPr>
              <a:t>}</a:t>
            </a:r>
            <a:br>
              <a:rPr lang="ko-KR" altLang="ko-KR" sz="2000" dirty="0"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2800" dirty="0" smtClean="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en-US" altLang="ko-KR" sz="2000" dirty="0" smtClean="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ko-KR" altLang="ko-KR" sz="2000" dirty="0"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3519C9-2A6D-109B-2607-7C5538B4878B}"/>
              </a:ext>
            </a:extLst>
          </p:cNvPr>
          <p:cNvSpPr txBox="1"/>
          <p:nvPr/>
        </p:nvSpPr>
        <p:spPr>
          <a:xfrm>
            <a:off x="63500" y="4618594"/>
            <a:ext cx="12128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문제</a:t>
            </a:r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 </a:t>
            </a:r>
            <a:r>
              <a:rPr lang="en-US" altLang="ko-KR" b="1" dirty="0" smtClean="0"/>
              <a:t>(Report 2)</a:t>
            </a:r>
            <a:endParaRPr lang="en-US" altLang="ko-KR" b="1" dirty="0"/>
          </a:p>
          <a:p>
            <a:r>
              <a:rPr lang="en-US" altLang="ko-KR" sz="2800" b="1" dirty="0"/>
              <a:t>     </a:t>
            </a:r>
            <a:r>
              <a:rPr lang="ko-KR" altLang="en-US" sz="2000" b="1" dirty="0" smtClean="0"/>
              <a:t>위의 </a:t>
            </a:r>
            <a:r>
              <a:rPr lang="en-US" altLang="ko-KR" sz="2000" b="1" dirty="0" smtClean="0"/>
              <a:t>Java Source Program</a:t>
            </a:r>
            <a:r>
              <a:rPr lang="ko-KR" altLang="en-US" sz="2000" b="1" dirty="0" smtClean="0"/>
              <a:t>은 어떤 </a:t>
            </a:r>
            <a:r>
              <a:rPr lang="en-US" altLang="ko-KR" sz="2000" b="1" dirty="0" smtClean="0"/>
              <a:t>File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이름으로 저장해야 하나요</a:t>
            </a:r>
            <a:r>
              <a:rPr lang="en-US" altLang="ko-KR" sz="2000" b="1" dirty="0" smtClean="0"/>
              <a:t>?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- </a:t>
            </a:r>
            <a:r>
              <a:rPr lang="en-US" altLang="ko-KR" sz="2000" b="1" dirty="0" smtClean="0"/>
              <a:t>MyName.java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767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3519C9-2A6D-109B-2607-7C5538B4878B}"/>
              </a:ext>
            </a:extLst>
          </p:cNvPr>
          <p:cNvSpPr txBox="1"/>
          <p:nvPr/>
        </p:nvSpPr>
        <p:spPr>
          <a:xfrm>
            <a:off x="63500" y="0"/>
            <a:ext cx="1212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문제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 </a:t>
            </a:r>
            <a:r>
              <a:rPr lang="en-US" altLang="ko-KR" b="1" dirty="0" smtClean="0"/>
              <a:t>(Report 2)</a:t>
            </a:r>
            <a:endParaRPr lang="en-US" altLang="ko-KR" b="1" dirty="0"/>
          </a:p>
          <a:p>
            <a:r>
              <a:rPr lang="en-US" altLang="ko-KR" sz="2800" b="1" dirty="0"/>
              <a:t>     </a:t>
            </a:r>
            <a:r>
              <a:rPr lang="en-US" altLang="ko-KR" sz="2000" b="1" dirty="0"/>
              <a:t>C </a:t>
            </a:r>
            <a:r>
              <a:rPr lang="ko-KR" altLang="en-US" sz="2000" b="1" dirty="0"/>
              <a:t>언어 </a:t>
            </a:r>
            <a:r>
              <a:rPr lang="en-US" altLang="ko-KR" sz="2000" b="1" dirty="0"/>
              <a:t>Source File</a:t>
            </a:r>
            <a:r>
              <a:rPr lang="ko-KR" altLang="en-US" sz="2000" b="1" dirty="0"/>
              <a:t>의 </a:t>
            </a:r>
            <a:r>
              <a:rPr lang="ko-KR" altLang="en-US" sz="2000" b="1" dirty="0" err="1"/>
              <a:t>확장자는</a:t>
            </a:r>
            <a:r>
              <a:rPr lang="ko-KR" altLang="en-US" sz="2000" b="1" dirty="0"/>
              <a:t> *</a:t>
            </a:r>
            <a:r>
              <a:rPr lang="en-US" altLang="ko-KR" sz="2000" b="1" dirty="0"/>
              <a:t>.c</a:t>
            </a:r>
            <a:r>
              <a:rPr lang="ko-KR" altLang="en-US" sz="2000" b="1" dirty="0"/>
              <a:t>이고 </a:t>
            </a:r>
            <a:r>
              <a:rPr lang="en-US" altLang="ko-KR" sz="2000" b="1" dirty="0"/>
              <a:t>Compile</a:t>
            </a:r>
            <a:r>
              <a:rPr lang="ko-KR" altLang="en-US" sz="2000" b="1" dirty="0"/>
              <a:t>하면 *</a:t>
            </a:r>
            <a:r>
              <a:rPr lang="en-US" altLang="ko-KR" sz="2000" b="1" dirty="0"/>
              <a:t>.</a:t>
            </a:r>
            <a:r>
              <a:rPr lang="en-US" altLang="ko-KR" sz="2000" b="1" dirty="0" err="1"/>
              <a:t>obj</a:t>
            </a:r>
            <a:r>
              <a:rPr lang="en-US" altLang="ko-KR" sz="2000" b="1" dirty="0"/>
              <a:t> File</a:t>
            </a:r>
            <a:r>
              <a:rPr lang="ko-KR" altLang="en-US" sz="2000" b="1" dirty="0"/>
              <a:t>이 만들어진다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그러면 </a:t>
            </a:r>
            <a:r>
              <a:rPr lang="en-US" altLang="ko-KR" sz="2000" b="1" dirty="0" smtClean="0"/>
              <a:t>Java Source      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File</a:t>
            </a:r>
            <a:r>
              <a:rPr lang="ko-KR" altLang="en-US" sz="2000" b="1" dirty="0"/>
              <a:t>의 </a:t>
            </a:r>
            <a:r>
              <a:rPr lang="ko-KR" altLang="en-US" sz="2000" b="1" dirty="0" err="1" smtClean="0"/>
              <a:t>확장자와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Compile</a:t>
            </a:r>
            <a:r>
              <a:rPr lang="ko-KR" altLang="en-US" sz="2000" b="1" dirty="0"/>
              <a:t>된 파일의 </a:t>
            </a:r>
            <a:r>
              <a:rPr lang="ko-KR" altLang="en-US" sz="2000" b="1" dirty="0" err="1"/>
              <a:t>확장자는</a:t>
            </a:r>
            <a:r>
              <a:rPr lang="en-US" altLang="ko-KR" sz="2000" b="1" dirty="0" smtClean="0"/>
              <a:t>?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- Java Source File </a:t>
            </a:r>
            <a:r>
              <a:rPr lang="ko-KR" altLang="en-US" sz="2000" b="1" dirty="0" err="1" smtClean="0"/>
              <a:t>확장자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*.java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- Java Source Compile </a:t>
            </a:r>
            <a:r>
              <a:rPr lang="ko-KR" altLang="en-US" sz="2000" b="1" dirty="0" err="1" smtClean="0"/>
              <a:t>확장자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*.class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311183-E468-8674-30DF-B3CB97DA0F01}"/>
              </a:ext>
            </a:extLst>
          </p:cNvPr>
          <p:cNvSpPr txBox="1"/>
          <p:nvPr/>
        </p:nvSpPr>
        <p:spPr>
          <a:xfrm>
            <a:off x="63500" y="1877437"/>
            <a:ext cx="646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문제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 </a:t>
            </a:r>
            <a:r>
              <a:rPr lang="en-US" altLang="ko-KR" b="1" dirty="0"/>
              <a:t>(Report 2)</a:t>
            </a:r>
          </a:p>
          <a:p>
            <a:r>
              <a:rPr lang="ko-KR" altLang="en-US" sz="2000" b="1" dirty="0" smtClean="0"/>
              <a:t>       </a:t>
            </a:r>
            <a:r>
              <a:rPr lang="ko-KR" altLang="en-US" sz="2000" b="1" dirty="0" smtClean="0"/>
              <a:t>실행 화면 </a:t>
            </a:r>
            <a:r>
              <a:rPr lang="ko-KR" altLang="en-US" sz="2000" b="1" dirty="0" err="1" smtClean="0"/>
              <a:t>캡쳐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30" y="2708434"/>
            <a:ext cx="5633915" cy="40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75B1BB-9449-36C4-D7AF-DD7E3EAB252F}"/>
              </a:ext>
            </a:extLst>
          </p:cNvPr>
          <p:cNvSpPr txBox="1"/>
          <p:nvPr/>
        </p:nvSpPr>
        <p:spPr>
          <a:xfrm>
            <a:off x="63499" y="65030"/>
            <a:ext cx="1212850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느낀 점</a:t>
            </a:r>
            <a:endParaRPr lang="en-US" altLang="ko-KR" sz="3200" b="1" dirty="0"/>
          </a:p>
          <a:p>
            <a:r>
              <a:rPr lang="en-US" altLang="ko-KR" sz="3200" b="1" dirty="0"/>
              <a:t>     </a:t>
            </a:r>
            <a:r>
              <a:rPr lang="ko-KR" altLang="en-US" sz="3200" b="1" dirty="0"/>
              <a:t> </a:t>
            </a:r>
            <a:r>
              <a:rPr lang="en-US" altLang="ko-KR" sz="2800" b="1" dirty="0" smtClean="0"/>
              <a:t>[1] </a:t>
            </a:r>
            <a:r>
              <a:rPr lang="ko-KR" altLang="en-US" sz="2400" b="1" dirty="0" smtClean="0"/>
              <a:t>다양한 </a:t>
            </a:r>
            <a:r>
              <a:rPr lang="en-US" altLang="ko-KR" sz="2400" b="1" dirty="0"/>
              <a:t>Tool</a:t>
            </a:r>
            <a:r>
              <a:rPr lang="ko-KR" altLang="en-US" sz="2400" b="1" dirty="0"/>
              <a:t>들을 접해봤지만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IntelliJ</a:t>
            </a:r>
            <a:r>
              <a:rPr lang="en-US" altLang="ko-KR" sz="2400" b="1" dirty="0"/>
              <a:t> IDEA</a:t>
            </a:r>
            <a:r>
              <a:rPr lang="ko-KR" altLang="en-US" sz="2400" b="1" dirty="0"/>
              <a:t>를 실행해보고 </a:t>
            </a:r>
            <a:r>
              <a:rPr lang="en-US" altLang="ko-KR" sz="2400" b="1" dirty="0"/>
              <a:t>UI</a:t>
            </a:r>
            <a:r>
              <a:rPr lang="ko-KR" altLang="en-US" sz="2400" b="1" dirty="0"/>
              <a:t>에서</a:t>
            </a:r>
            <a:endParaRPr lang="en-US" altLang="ko-KR" sz="2400" b="1" dirty="0"/>
          </a:p>
          <a:p>
            <a:r>
              <a:rPr lang="en-US" altLang="ko-KR" sz="3200" b="1" dirty="0"/>
              <a:t>      </a:t>
            </a:r>
            <a:r>
              <a:rPr lang="ko-KR" altLang="en-US" sz="2400" b="1" dirty="0"/>
              <a:t>쾌적함을 느꼈다</a:t>
            </a:r>
            <a:r>
              <a:rPr lang="en-US" altLang="ko-KR" sz="2400" b="1" dirty="0"/>
              <a:t>. </a:t>
            </a:r>
            <a:endParaRPr lang="ko-KR" altLang="en-US" sz="3200" b="1" dirty="0"/>
          </a:p>
          <a:p>
            <a:endParaRPr lang="en-US" altLang="ko-KR" sz="3200" b="1" dirty="0" smtClean="0"/>
          </a:p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     </a:t>
            </a:r>
            <a:r>
              <a:rPr lang="en-US" altLang="ko-KR" sz="2800" b="1" dirty="0" smtClean="0"/>
              <a:t>[2] </a:t>
            </a:r>
            <a:r>
              <a:rPr lang="en-US" altLang="ko-KR" sz="2400" b="1" dirty="0" smtClean="0"/>
              <a:t>C</a:t>
            </a:r>
            <a:r>
              <a:rPr lang="en-US" altLang="ko-KR" sz="2400" b="1" dirty="0"/>
              <a:t>++</a:t>
            </a:r>
            <a:r>
              <a:rPr lang="ko-KR" altLang="en-US" sz="2400" b="1" dirty="0"/>
              <a:t>하고 비슷한 구조를 가지고 있어서 처음 보는 스택이지만</a:t>
            </a:r>
            <a:r>
              <a:rPr lang="en-US" altLang="ko-KR" sz="2400" b="1" dirty="0"/>
              <a:t>, </a:t>
            </a:r>
            <a:r>
              <a:rPr lang="ko-KR" altLang="en-US" sz="2400" b="1" dirty="0" err="1" smtClean="0"/>
              <a:t>어느정도</a:t>
            </a:r>
            <a:endParaRPr lang="en-US" altLang="ko-KR" sz="2400" b="1" dirty="0"/>
          </a:p>
          <a:p>
            <a:r>
              <a:rPr lang="en-US" altLang="ko-KR" sz="2400" b="1" dirty="0"/>
              <a:t>       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문법이눈에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들어왔다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3200" b="1" dirty="0" smtClean="0"/>
              <a:t>      </a:t>
            </a:r>
            <a:r>
              <a:rPr lang="en-US" altLang="ko-KR" sz="2800" b="1" dirty="0" smtClean="0"/>
              <a:t>[3] </a:t>
            </a:r>
            <a:r>
              <a:rPr lang="ko-KR" altLang="en-US" sz="2400" b="1" dirty="0" smtClean="0"/>
              <a:t>강의 때 코드에서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 public class #### {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      public static void ####(String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[]){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      }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 }</a:t>
            </a:r>
          </a:p>
          <a:p>
            <a:r>
              <a:rPr lang="en-US" altLang="ko-KR" sz="3200" b="1" dirty="0" smtClean="0"/>
              <a:t>      </a:t>
            </a:r>
            <a:r>
              <a:rPr lang="ko-KR" altLang="en-US" sz="2400" b="1" dirty="0" smtClean="0"/>
              <a:t>위 코드에서 </a:t>
            </a:r>
            <a:r>
              <a:rPr lang="en-US" altLang="ko-KR" sz="2400" b="1" dirty="0" smtClean="0"/>
              <a:t>####</a:t>
            </a:r>
            <a:r>
              <a:rPr lang="ko-KR" altLang="en-US" sz="2400" b="1" dirty="0" smtClean="0"/>
              <a:t>부분이 같아야 한다고 들었는데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컴파일 결과 </a:t>
            </a:r>
            <a:r>
              <a:rPr lang="ko-KR" altLang="en-US" sz="2400" b="1" dirty="0" smtClean="0"/>
              <a:t>오류가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</a:t>
            </a:r>
            <a:r>
              <a:rPr lang="ko-KR" altLang="en-US" sz="2400" b="1" dirty="0" smtClean="0"/>
              <a:t>발생하여 문제를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찾아보니 </a:t>
            </a:r>
            <a:r>
              <a:rPr lang="en-US" altLang="ko-KR" sz="2400" b="1" dirty="0" smtClean="0"/>
              <a:t>public static void main(String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[])</a:t>
            </a:r>
            <a:r>
              <a:rPr lang="ko-KR" altLang="en-US" sz="2400" b="1" dirty="0" smtClean="0"/>
              <a:t>로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</a:t>
            </a:r>
            <a:r>
              <a:rPr lang="en-US" altLang="ko-KR" sz="2400" b="1" dirty="0" smtClean="0"/>
              <a:t>####</a:t>
            </a:r>
            <a:r>
              <a:rPr lang="ko-KR" altLang="en-US" sz="2400" b="1" dirty="0" smtClean="0"/>
              <a:t>부분에 </a:t>
            </a:r>
            <a:r>
              <a:rPr lang="en-US" altLang="ko-KR" sz="2400" b="1" dirty="0" smtClean="0"/>
              <a:t>main</a:t>
            </a:r>
            <a:r>
              <a:rPr lang="ko-KR" altLang="en-US" sz="2400" b="1" dirty="0" smtClean="0"/>
              <a:t>이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들어가야 </a:t>
            </a:r>
            <a:r>
              <a:rPr lang="ko-KR" altLang="en-US" sz="2400" b="1" dirty="0" smtClean="0"/>
              <a:t>하는 것을 검색을 통해 새로 알게 되었다</a:t>
            </a:r>
            <a:r>
              <a:rPr lang="en-US" altLang="ko-KR" sz="2400" b="1" dirty="0" smtClean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7351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241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JetBrains Mono</vt:lpstr>
      <vt:lpstr>맑은 고딕</vt:lpstr>
      <vt:lpstr>Arial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3D프린팅1</cp:lastModifiedBy>
  <cp:revision>35</cp:revision>
  <dcterms:created xsi:type="dcterms:W3CDTF">2023-09-03T09:11:18Z</dcterms:created>
  <dcterms:modified xsi:type="dcterms:W3CDTF">2023-09-04T06:43:11Z</dcterms:modified>
</cp:coreProperties>
</file>