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74" r:id="rId7"/>
    <p:sldId id="265" r:id="rId8"/>
    <p:sldId id="288" r:id="rId9"/>
    <p:sldId id="267" r:id="rId10"/>
    <p:sldId id="289" r:id="rId11"/>
    <p:sldId id="290" r:id="rId12"/>
    <p:sldId id="275" r:id="rId13"/>
    <p:sldId id="291" r:id="rId14"/>
    <p:sldId id="277" r:id="rId15"/>
    <p:sldId id="292" r:id="rId16"/>
    <p:sldId id="293" r:id="rId17"/>
    <p:sldId id="294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</a:t>
            </a:r>
            <a:r>
              <a:rPr lang="en-US" altLang="ko-KR"/>
              <a:t>Report 4</a:t>
            </a:r>
            <a:r>
              <a:rPr lang="ko-KR" altLang="en-US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36779-9AAE-9DC5-3E88-BD02AC385DE2}"/>
              </a:ext>
            </a:extLst>
          </p:cNvPr>
          <p:cNvSpPr txBox="1"/>
          <p:nvPr/>
        </p:nvSpPr>
        <p:spPr>
          <a:xfrm>
            <a:off x="5381292" y="114953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</a:t>
            </a:r>
            <a:r>
              <a:rPr lang="ko-KR" altLang="en-US" sz="1400" b="1"/>
              <a:t>관계 연산자</a:t>
            </a:r>
            <a:r>
              <a:rPr lang="en-US" altLang="ko-KR" sz="1400" b="1"/>
              <a:t>, ASCII </a:t>
            </a:r>
            <a:r>
              <a:rPr lang="ko-KR" altLang="en-US" sz="1400" b="1"/>
              <a:t>코드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00-A75F-D85E-D428-FCDF08BB1446}"/>
              </a:ext>
            </a:extLst>
          </p:cNvPr>
          <p:cNvSpPr txBox="1"/>
          <p:nvPr/>
        </p:nvSpPr>
        <p:spPr>
          <a:xfrm>
            <a:off x="84084" y="114953"/>
            <a:ext cx="1202383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JAVA </a:t>
            </a:r>
            <a:r>
              <a:rPr lang="ko-KR" altLang="en-US" b="1"/>
              <a:t>성적을 입력 받아 </a:t>
            </a:r>
            <a:r>
              <a:rPr lang="en-US" altLang="ko-KR" b="1"/>
              <a:t>9</a:t>
            </a:r>
            <a:r>
              <a:rPr lang="ko-KR" altLang="en-US" b="1"/>
              <a:t>단계 학점으로 변환하는 프로그램을 작성하여야 하므로 입력문을 통해 성적을 입</a:t>
            </a:r>
            <a:r>
              <a:rPr lang="en-US" altLang="ko-KR" b="1"/>
              <a:t>	</a:t>
            </a:r>
            <a:r>
              <a:rPr lang="ko-KR" altLang="en-US" b="1"/>
              <a:t>력 받은 뒤 관계 연산자를 통해 </a:t>
            </a:r>
            <a:r>
              <a:rPr lang="en-US" altLang="ko-KR" b="1"/>
              <a:t>9</a:t>
            </a:r>
            <a:r>
              <a:rPr lang="ko-KR" altLang="en-US" b="1"/>
              <a:t>단계로 분류하여 성적에 따른 학점을 출력하게 된다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en-US" altLang="ko-KR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E2A1A-E06C-130A-5CC2-9377AE249504}"/>
              </a:ext>
            </a:extLst>
          </p:cNvPr>
          <p:cNvSpPr txBox="1"/>
          <p:nvPr/>
        </p:nvSpPr>
        <p:spPr>
          <a:xfrm>
            <a:off x="84082" y="1551970"/>
            <a:ext cx="12023836" cy="52629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endParaRPr lang="en-US" altLang="ko-KR" sz="2800" b="1" dirty="0"/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import java.util.Scanner;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public class Report2_1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Scanner keyboardm = new Scanner(System.in);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int jumsu, grade;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final int score = 60;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final int ASCII = 'A'+9;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char plus;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System.out.print("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점수 입력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jumsu = keyboardm.nextInt();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grade = (jumsu &lt; score) || (jumsu == 0) ? 'F' : jumsu == 100 ? 'A' : (ASCII - jumsu/10);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plus = (jumsu == 100) ? '+' : (jumsu &lt; score) || (jumsu == 0) ? ' ' : (jumsu % 10) &lt;= 4 ? '0' : '+';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점수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= %d\n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학점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= %c%c\n",jumsu,grade,plus);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65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6" y="523220"/>
            <a:ext cx="11675708" cy="63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7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4185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3)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엥겔 지수를 계산하는 프로그램을 작성하여라</a:t>
            </a:r>
            <a:endParaRPr lang="en-US" altLang="ko-KR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 b="1"/>
              <a:t>	</a:t>
            </a:r>
            <a:r>
              <a:rPr lang="ko-KR" altLang="en-US" sz="2000"/>
              <a:t>총 지출비를 입력하시오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rgbClr val="FF0000"/>
                </a:solidFill>
              </a:rPr>
              <a:t>1000</a:t>
            </a:r>
          </a:p>
          <a:p>
            <a:r>
              <a:rPr lang="en-US" altLang="ko-KR" sz="2000"/>
              <a:t>	</a:t>
            </a:r>
            <a:r>
              <a:rPr lang="ko-KR" altLang="en-US" sz="2000"/>
              <a:t>총 저축액을 입력하시오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rgbClr val="FF0000"/>
                </a:solidFill>
              </a:rPr>
              <a:t>500</a:t>
            </a:r>
          </a:p>
          <a:p>
            <a:endParaRPr lang="en-US" altLang="ko-KR" sz="2000"/>
          </a:p>
          <a:p>
            <a:r>
              <a:rPr lang="en-US" altLang="ko-KR" sz="2000"/>
              <a:t>	</a:t>
            </a:r>
            <a:r>
              <a:rPr lang="ko-KR" altLang="en-US" sz="2000"/>
              <a:t>총 지출비 </a:t>
            </a:r>
            <a:r>
              <a:rPr lang="en-US" altLang="ko-KR" sz="2000"/>
              <a:t>: 1000</a:t>
            </a:r>
            <a:r>
              <a:rPr lang="ko-KR" altLang="en-US" sz="2000"/>
              <a:t>원</a:t>
            </a:r>
          </a:p>
          <a:p>
            <a:r>
              <a:rPr lang="ko-KR" altLang="en-US" sz="2000"/>
              <a:t>	총 저축액 </a:t>
            </a:r>
            <a:r>
              <a:rPr lang="en-US" altLang="ko-KR" sz="2000"/>
              <a:t>: 500</a:t>
            </a:r>
            <a:r>
              <a:rPr lang="ko-KR" altLang="en-US" sz="2000"/>
              <a:t>원</a:t>
            </a:r>
          </a:p>
          <a:p>
            <a:r>
              <a:rPr lang="ko-KR" altLang="en-US" sz="2000"/>
              <a:t>	식 생활비 </a:t>
            </a:r>
            <a:r>
              <a:rPr lang="en-US" altLang="ko-KR" sz="2000"/>
              <a:t>: 500</a:t>
            </a:r>
            <a:r>
              <a:rPr lang="ko-KR" altLang="en-US" sz="2000"/>
              <a:t>원</a:t>
            </a:r>
          </a:p>
          <a:p>
            <a:r>
              <a:rPr lang="ko-KR" altLang="en-US" sz="2000"/>
              <a:t>	당신의 엥겔 지수는 </a:t>
            </a:r>
            <a:r>
              <a:rPr lang="en-US" altLang="ko-KR" sz="2000"/>
              <a:t>50% </a:t>
            </a:r>
            <a:r>
              <a:rPr lang="ko-KR" altLang="en-US" sz="2000"/>
              <a:t>이고 중산층입니다</a:t>
            </a:r>
            <a:r>
              <a:rPr lang="en-US" altLang="ko-KR" sz="2000"/>
              <a:t>.</a:t>
            </a:r>
          </a:p>
          <a:p>
            <a:r>
              <a:rPr lang="en-US" altLang="ko-KR" sz="2000" b="1"/>
              <a:t>		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EE8C9-FB14-90A2-8728-CE0751DCEDA4}"/>
              </a:ext>
            </a:extLst>
          </p:cNvPr>
          <p:cNvSpPr txBox="1"/>
          <p:nvPr/>
        </p:nvSpPr>
        <p:spPr>
          <a:xfrm>
            <a:off x="84084" y="4465018"/>
            <a:ext cx="12023836" cy="16619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</a:t>
            </a:r>
            <a:r>
              <a:rPr lang="ko-KR" altLang="en-US" b="1"/>
              <a:t>엥겔 지수를 계산하는 프로그램을 만들어야 하므로</a:t>
            </a:r>
            <a:r>
              <a:rPr lang="en-US" altLang="ko-KR" b="1"/>
              <a:t>, </a:t>
            </a:r>
            <a:r>
              <a:rPr lang="ko-KR" altLang="en-US" b="1"/>
              <a:t>엥겔 지수 계산에 필요한 식생활비와 지출액을 구하고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엥겔 지수를 구한 다음 수치에 따라 상류층</a:t>
            </a:r>
            <a:r>
              <a:rPr lang="en-US" altLang="ko-KR" b="1"/>
              <a:t>, </a:t>
            </a:r>
            <a:r>
              <a:rPr lang="ko-KR" altLang="en-US" b="1"/>
              <a:t>중산층</a:t>
            </a:r>
            <a:r>
              <a:rPr lang="en-US" altLang="ko-KR" b="1"/>
              <a:t>, </a:t>
            </a:r>
            <a:r>
              <a:rPr lang="ko-KR" altLang="en-US" b="1"/>
              <a:t>하류층으로 나누고</a:t>
            </a:r>
            <a:r>
              <a:rPr lang="en-US" altLang="ko-KR" b="1"/>
              <a:t>, </a:t>
            </a:r>
            <a:r>
              <a:rPr lang="ko-KR" altLang="en-US" b="1"/>
              <a:t>엥겔지수와 분류를 모니터에 출력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한다</a:t>
            </a:r>
            <a:r>
              <a:rPr lang="en-US" altLang="ko-KR" b="1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CB3B6-3B29-37A7-9F49-59E8457F6E03}"/>
              </a:ext>
            </a:extLst>
          </p:cNvPr>
          <p:cNvSpPr/>
          <p:nvPr/>
        </p:nvSpPr>
        <p:spPr>
          <a:xfrm>
            <a:off x="815940" y="1619956"/>
            <a:ext cx="5735114" cy="24068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D0CE7-32D4-EF52-DD00-FDCE160B6F12}"/>
              </a:ext>
            </a:extLst>
          </p:cNvPr>
          <p:cNvSpPr txBox="1"/>
          <p:nvPr/>
        </p:nvSpPr>
        <p:spPr>
          <a:xfrm>
            <a:off x="3170793" y="1435290"/>
            <a:ext cx="1021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45595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17E63-2F9B-42C7-2C2D-1B287399A2B7}"/>
              </a:ext>
            </a:extLst>
          </p:cNvPr>
          <p:cNvSpPr txBox="1"/>
          <p:nvPr/>
        </p:nvSpPr>
        <p:spPr>
          <a:xfrm>
            <a:off x="84082" y="92364"/>
            <a:ext cx="12023836" cy="59093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endParaRPr lang="en-US" altLang="ko-KR" sz="2800" b="1" dirty="0"/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import java.util.Scanner;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public class Refort3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Scanner keyboard = new Scanner(System.in);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int total, saving, life;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double engel;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String result;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System.out.print("\t\t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총 지출비를 입력하시오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total = keyboard.nextInt();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System.out.print("\t\t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총 저축액을 입력하시오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saving = keyboard.nextInt();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life = total - saving;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engel = (double) life / (double) total * 100;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result = 0 &lt;= engel &amp;&amp; engel &lt;= 30 ? 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상류층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" : 31 &lt;= engel &amp;&amp; engel &lt;= 50 ? 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중산층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" : 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하류층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" 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System.out.printf("\n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총 지출비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원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\n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총 저축액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원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\n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식 생활비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원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\n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당신의 엥겔 지수는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%.0f%% 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이고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%s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.\n",total, saving, life, 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engel, result);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35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6" y="523220"/>
            <a:ext cx="11675708" cy="6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5B1BB-9449-36C4-D7AF-DD7E3EAB252F}"/>
              </a:ext>
            </a:extLst>
          </p:cNvPr>
          <p:cNvSpPr txBox="1"/>
          <p:nvPr/>
        </p:nvSpPr>
        <p:spPr>
          <a:xfrm>
            <a:off x="63499" y="65030"/>
            <a:ext cx="12084093" cy="18774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느낀 점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하고싶은 말이나 불평</a:t>
            </a:r>
            <a:endParaRPr lang="en-US" altLang="ko-KR" sz="3200" b="1" dirty="0"/>
          </a:p>
          <a:p>
            <a:r>
              <a:rPr lang="en-US" altLang="ko-KR" sz="2800" b="1" dirty="0"/>
              <a:t>	[</a:t>
            </a:r>
            <a:r>
              <a:rPr lang="en-US" altLang="ko-KR" sz="2800" b="1"/>
              <a:t>1] </a:t>
            </a:r>
            <a:r>
              <a:rPr lang="ko-KR" altLang="en-US" sz="2800" b="1"/>
              <a:t>조건에 따라 프로그램을 만들고 보니 쓸모없는 문장들이 너무 </a:t>
            </a:r>
            <a:endParaRPr lang="en-US" altLang="ko-KR" sz="2800" b="1"/>
          </a:p>
          <a:p>
            <a:r>
              <a:rPr lang="en-US" altLang="ko-KR" sz="2800" b="1"/>
              <a:t>	</a:t>
            </a:r>
            <a:r>
              <a:rPr lang="ko-KR" altLang="en-US" sz="2800" b="1"/>
              <a:t>많다는게 느껴졌고</a:t>
            </a:r>
            <a:r>
              <a:rPr lang="en-US" altLang="ko-KR" sz="2800" b="1"/>
              <a:t>, </a:t>
            </a:r>
            <a:r>
              <a:rPr lang="ko-KR" altLang="en-US" sz="2800" b="1"/>
              <a:t>최적화 과정을 지나면서 쓸모없고 길었던 문장</a:t>
            </a:r>
            <a:endParaRPr lang="en-US" altLang="ko-KR" sz="2800" b="1"/>
          </a:p>
          <a:p>
            <a:r>
              <a:rPr lang="en-US" altLang="ko-KR" sz="2800" b="1"/>
              <a:t>	</a:t>
            </a:r>
            <a:r>
              <a:rPr lang="ko-KR" altLang="en-US" sz="2800" b="1"/>
              <a:t>들이 몇줄로 줄어든 것을 보면서 뿌듯함이 느껴졌습니다</a:t>
            </a:r>
            <a:r>
              <a:rPr lang="en-US" altLang="ko-KR" sz="2800" b="1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6735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94593" y="94590"/>
            <a:ext cx="12023836" cy="6294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0)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다음 문장을 </a:t>
            </a:r>
            <a:r>
              <a:rPr lang="en-US" altLang="ko-KR" b="1"/>
              <a:t>JAVA</a:t>
            </a:r>
            <a:r>
              <a:rPr lang="ko-KR" altLang="en-US" b="1"/>
              <a:t>의 표현식으로 표현하여라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endParaRPr lang="en-US" altLang="ko-KR" sz="100" b="1"/>
          </a:p>
          <a:p>
            <a:r>
              <a:rPr lang="en-US" altLang="ko-KR" b="1"/>
              <a:t>   </a:t>
            </a:r>
            <a:r>
              <a:rPr lang="en-US" altLang="ko-KR" sz="1600" b="1"/>
              <a:t>1. i</a:t>
            </a:r>
            <a:r>
              <a:rPr lang="ko-KR" altLang="en-US" sz="1600" b="1"/>
              <a:t>가 </a:t>
            </a:r>
            <a:r>
              <a:rPr lang="en-US" altLang="ko-KR" sz="1600" b="1"/>
              <a:t>j</a:t>
            </a:r>
            <a:r>
              <a:rPr lang="ko-KR" altLang="en-US" sz="1600" b="1"/>
              <a:t>로 나누어 떨어진다</a:t>
            </a:r>
            <a:r>
              <a:rPr lang="en-US" altLang="ko-KR" sz="1600" b="1"/>
              <a:t>.</a:t>
            </a:r>
          </a:p>
          <a:p>
            <a:r>
              <a:rPr lang="en-US" altLang="ko-KR" sz="1600" b="1"/>
              <a:t>      - </a:t>
            </a:r>
            <a:r>
              <a:rPr lang="en-US" altLang="ko-KR" sz="1600"/>
              <a:t>i % j == 0</a:t>
            </a:r>
            <a:endParaRPr lang="en-US" altLang="ko-KR" sz="900"/>
          </a:p>
          <a:p>
            <a:r>
              <a:rPr lang="en-US" altLang="ko-KR" sz="1600" b="1"/>
              <a:t>   2. age</a:t>
            </a:r>
            <a:r>
              <a:rPr lang="ko-KR" altLang="en-US" sz="1600" b="1"/>
              <a:t>는 </a:t>
            </a:r>
            <a:r>
              <a:rPr lang="en-US" altLang="ko-KR" sz="1600" b="1"/>
              <a:t>12</a:t>
            </a:r>
            <a:r>
              <a:rPr lang="ko-KR" altLang="en-US" sz="1600" b="1"/>
              <a:t>보다 작거나 같다</a:t>
            </a:r>
            <a:r>
              <a:rPr lang="en-US" altLang="ko-KR" sz="1600" b="1"/>
              <a:t>.</a:t>
            </a:r>
          </a:p>
          <a:p>
            <a:r>
              <a:rPr lang="en-US" altLang="ko-KR" sz="1600" b="1"/>
              <a:t>      - </a:t>
            </a:r>
            <a:r>
              <a:rPr lang="en-US" altLang="ko-KR" sz="1600"/>
              <a:t>age &lt;= 12</a:t>
            </a:r>
            <a:endParaRPr lang="en-US" altLang="ko-KR" sz="800"/>
          </a:p>
          <a:p>
            <a:r>
              <a:rPr lang="en-US" altLang="ko-KR" sz="1600" b="1"/>
              <a:t>   3. age</a:t>
            </a:r>
            <a:r>
              <a:rPr lang="ko-KR" altLang="en-US" sz="1600" b="1"/>
              <a:t>는 </a:t>
            </a:r>
            <a:r>
              <a:rPr lang="en-US" altLang="ko-KR" sz="1600" b="1"/>
              <a:t>b</a:t>
            </a:r>
            <a:r>
              <a:rPr lang="ko-KR" altLang="en-US" sz="1600" b="1"/>
              <a:t>보다 작고 </a:t>
            </a:r>
            <a:r>
              <a:rPr lang="en-US" altLang="ko-KR" sz="1600" b="1"/>
              <a:t>c</a:t>
            </a:r>
            <a:r>
              <a:rPr lang="ko-KR" altLang="en-US" sz="1600" b="1"/>
              <a:t>보다 크다</a:t>
            </a:r>
            <a:endParaRPr lang="en-US" altLang="ko-KR" sz="1600" b="1"/>
          </a:p>
          <a:p>
            <a:r>
              <a:rPr lang="en-US" altLang="ko-KR" sz="1600" b="1"/>
              <a:t>      - </a:t>
            </a:r>
            <a:r>
              <a:rPr lang="en-US" altLang="ko-KR" sz="1600"/>
              <a:t>age &lt; b &amp;&amp; c &lt; age</a:t>
            </a:r>
          </a:p>
          <a:p>
            <a:r>
              <a:rPr lang="en-US" altLang="ko-KR" sz="1600" b="1"/>
              <a:t>   4. age</a:t>
            </a:r>
            <a:r>
              <a:rPr lang="ko-KR" altLang="en-US" sz="1600" b="1"/>
              <a:t>는 빼기 </a:t>
            </a:r>
            <a:r>
              <a:rPr lang="en-US" altLang="ko-KR" sz="1600" b="1"/>
              <a:t>5</a:t>
            </a:r>
            <a:r>
              <a:rPr lang="ko-KR" altLang="en-US" sz="1600" b="1"/>
              <a:t>는 </a:t>
            </a:r>
            <a:r>
              <a:rPr lang="en-US" altLang="ko-KR" sz="1600" b="1"/>
              <a:t>10</a:t>
            </a:r>
            <a:r>
              <a:rPr lang="ko-KR" altLang="en-US" sz="1600" b="1"/>
              <a:t>과 같다</a:t>
            </a:r>
            <a:endParaRPr lang="en-US" altLang="ko-KR" sz="1600" b="1"/>
          </a:p>
          <a:p>
            <a:r>
              <a:rPr lang="en-US" altLang="ko-KR" sz="1600" b="1"/>
              <a:t>      - </a:t>
            </a:r>
            <a:r>
              <a:rPr lang="en-US" altLang="ko-KR" sz="1600"/>
              <a:t>10 = age - 5</a:t>
            </a:r>
          </a:p>
          <a:p>
            <a:r>
              <a:rPr lang="en-US" altLang="ko-KR" sz="1600" b="1"/>
              <a:t>   5. age</a:t>
            </a:r>
            <a:r>
              <a:rPr lang="ko-KR" altLang="en-US" sz="1600" b="1"/>
              <a:t>는 </a:t>
            </a:r>
            <a:r>
              <a:rPr lang="en-US" altLang="ko-KR" sz="1600" b="1"/>
              <a:t>b</a:t>
            </a:r>
            <a:r>
              <a:rPr lang="ko-KR" altLang="en-US" sz="1600" b="1"/>
              <a:t>와 같지 않거나 </a:t>
            </a:r>
            <a:r>
              <a:rPr lang="en-US" altLang="ko-KR" sz="1600" b="1"/>
              <a:t>c</a:t>
            </a:r>
            <a:r>
              <a:rPr lang="ko-KR" altLang="en-US" sz="1600" b="1"/>
              <a:t>와 같다</a:t>
            </a:r>
            <a:endParaRPr lang="en-US" altLang="ko-KR" sz="1600" b="1"/>
          </a:p>
          <a:p>
            <a:r>
              <a:rPr lang="en-US" altLang="ko-KR" sz="1600" b="1"/>
              <a:t>      -  </a:t>
            </a:r>
            <a:r>
              <a:rPr lang="en-US" altLang="ko-KR" sz="1600"/>
              <a:t>age != b &amp;&amp; age == c</a:t>
            </a:r>
          </a:p>
          <a:p>
            <a:r>
              <a:rPr lang="en-US" altLang="ko-KR" sz="1600" b="1"/>
              <a:t>   6. c</a:t>
            </a:r>
            <a:r>
              <a:rPr lang="ko-KR" altLang="en-US" sz="1600" b="1"/>
              <a:t>가 소문자이다</a:t>
            </a:r>
            <a:endParaRPr lang="en-US" altLang="ko-KR" sz="1600" b="1"/>
          </a:p>
          <a:p>
            <a:r>
              <a:rPr lang="en-US" altLang="ko-KR" sz="1600" b="1"/>
              <a:t>      - </a:t>
            </a:r>
            <a:r>
              <a:rPr lang="en-US" altLang="ko-KR" sz="1600"/>
              <a:t>'a' &lt;= c &amp;&amp; c =&lt; 'z'</a:t>
            </a:r>
          </a:p>
          <a:p>
            <a:r>
              <a:rPr lang="en-US" altLang="ko-KR" sz="1600" b="1"/>
              <a:t>   7. char</a:t>
            </a:r>
            <a:r>
              <a:rPr lang="ko-KR" altLang="en-US" sz="1600" b="1"/>
              <a:t>형 변수 </a:t>
            </a:r>
            <a:r>
              <a:rPr lang="en-US" altLang="ko-KR" sz="1600" b="1"/>
              <a:t>ch</a:t>
            </a:r>
            <a:r>
              <a:rPr lang="ko-KR" altLang="en-US" sz="1600" b="1"/>
              <a:t>가 영문자</a:t>
            </a:r>
            <a:r>
              <a:rPr lang="en-US" altLang="ko-KR" sz="1600" b="1"/>
              <a:t>(</a:t>
            </a:r>
            <a:r>
              <a:rPr lang="ko-KR" altLang="en-US" sz="1600" b="1"/>
              <a:t>대문자 또는 소문자</a:t>
            </a:r>
            <a:r>
              <a:rPr lang="en-US" altLang="ko-KR" sz="1600" b="1"/>
              <a:t>)</a:t>
            </a:r>
            <a:r>
              <a:rPr lang="ko-KR" altLang="en-US" sz="1600" b="1"/>
              <a:t>일 때 </a:t>
            </a:r>
            <a:r>
              <a:rPr lang="en-US" altLang="ko-KR" sz="1600" b="1"/>
              <a:t>ture</a:t>
            </a:r>
            <a:r>
              <a:rPr lang="ko-KR" altLang="en-US" sz="1600" b="1"/>
              <a:t>인 조건식</a:t>
            </a:r>
            <a:endParaRPr lang="en-US" altLang="ko-KR" sz="1600" b="1"/>
          </a:p>
          <a:p>
            <a:r>
              <a:rPr lang="en-US" altLang="ko-KR" sz="1600" b="1"/>
              <a:t>      - </a:t>
            </a:r>
            <a:r>
              <a:rPr lang="en-US" altLang="ko-KR" sz="1600"/>
              <a:t>'A' &lt;= ch &amp;&amp; ch =&lt; 'Z' || 'a' &lt;= ch &amp;&amp; ch &lt;= 'z' ? "</a:t>
            </a:r>
            <a:r>
              <a:rPr lang="ko-KR" altLang="en-US" sz="1600"/>
              <a:t>참</a:t>
            </a:r>
            <a:r>
              <a:rPr lang="en-US" altLang="ko-KR" sz="1600"/>
              <a:t>" : "</a:t>
            </a:r>
            <a:r>
              <a:rPr lang="ko-KR" altLang="en-US" sz="1600"/>
              <a:t>거짓</a:t>
            </a:r>
            <a:r>
              <a:rPr lang="en-US" altLang="ko-KR" sz="1600"/>
              <a:t>"</a:t>
            </a:r>
          </a:p>
          <a:p>
            <a:r>
              <a:rPr lang="en-US" altLang="ko-KR" sz="1600" b="1"/>
              <a:t>   8. int</a:t>
            </a:r>
            <a:r>
              <a:rPr lang="ko-KR" altLang="en-US" sz="1600" b="1"/>
              <a:t>형 변수 </a:t>
            </a:r>
            <a:r>
              <a:rPr lang="en-US" altLang="ko-KR" sz="1600" b="1"/>
              <a:t>year</a:t>
            </a:r>
            <a:r>
              <a:rPr lang="ko-KR" altLang="en-US" sz="1600" b="1"/>
              <a:t>가 </a:t>
            </a:r>
            <a:r>
              <a:rPr lang="en-US" altLang="ko-KR" sz="1600" b="1"/>
              <a:t>400</a:t>
            </a:r>
            <a:r>
              <a:rPr lang="ko-KR" altLang="en-US" sz="1600" b="1"/>
              <a:t>으로 나눠 떨어지거나 또는 </a:t>
            </a:r>
            <a:r>
              <a:rPr lang="en-US" altLang="ko-KR" sz="1600" b="1"/>
              <a:t>4</a:t>
            </a:r>
            <a:r>
              <a:rPr lang="ko-KR" altLang="en-US" sz="1600" b="1"/>
              <a:t>로 나눠 떨어지고 </a:t>
            </a:r>
            <a:r>
              <a:rPr lang="en-US" altLang="ko-KR" sz="1600" b="1"/>
              <a:t>100</a:t>
            </a:r>
            <a:r>
              <a:rPr lang="ko-KR" altLang="en-US" sz="1600" b="1"/>
              <a:t>으로 나눠 떨어지지 않을 때 </a:t>
            </a:r>
            <a:r>
              <a:rPr lang="en-US" altLang="ko-KR" sz="1600" b="1"/>
              <a:t>true</a:t>
            </a:r>
            <a:r>
              <a:rPr lang="ko-KR" altLang="en-US" sz="1600" b="1"/>
              <a:t>인</a:t>
            </a:r>
            <a:endParaRPr lang="en-US" altLang="ko-KR" sz="1600" b="1"/>
          </a:p>
          <a:p>
            <a:r>
              <a:rPr lang="en-US" altLang="ko-KR" sz="1600" b="1"/>
              <a:t>     </a:t>
            </a:r>
            <a:r>
              <a:rPr lang="ko-KR" altLang="en-US" sz="1600" b="1"/>
              <a:t>조건식</a:t>
            </a:r>
            <a:endParaRPr lang="en-US" altLang="ko-KR" sz="1600" b="1"/>
          </a:p>
          <a:p>
            <a:r>
              <a:rPr lang="en-US" altLang="ko-KR" sz="1600" b="1"/>
              <a:t>      - </a:t>
            </a:r>
            <a:r>
              <a:rPr lang="en-US" altLang="ko-KR" sz="1600"/>
              <a:t>year % 400 == 0 || year % 4 == 0 || year % 100 != 0 ? "</a:t>
            </a:r>
            <a:r>
              <a:rPr lang="ko-KR" altLang="en-US" sz="1600"/>
              <a:t>참</a:t>
            </a:r>
            <a:r>
              <a:rPr lang="en-US" altLang="ko-KR" sz="1600"/>
              <a:t>" : "</a:t>
            </a:r>
            <a:r>
              <a:rPr lang="ko-KR" altLang="en-US" sz="1600"/>
              <a:t>거짓</a:t>
            </a:r>
            <a:r>
              <a:rPr lang="en-US" altLang="ko-KR" sz="1600"/>
              <a:t>"</a:t>
            </a:r>
          </a:p>
          <a:p>
            <a:r>
              <a:rPr lang="en-US" altLang="ko-KR" sz="1600" b="1"/>
              <a:t>   9. boolean</a:t>
            </a:r>
            <a:r>
              <a:rPr lang="ko-KR" altLang="en-US" sz="1600" b="1"/>
              <a:t>형 변수 </a:t>
            </a:r>
            <a:r>
              <a:rPr lang="en-US" altLang="ko-KR" sz="1600" b="1"/>
              <a:t>powerOn</a:t>
            </a:r>
            <a:r>
              <a:rPr lang="ko-KR" altLang="en-US" sz="1600" b="1"/>
              <a:t>가 </a:t>
            </a:r>
            <a:r>
              <a:rPr lang="en-US" altLang="ko-KR" sz="1600" b="1"/>
              <a:t>false</a:t>
            </a:r>
            <a:r>
              <a:rPr lang="ko-KR" altLang="en-US" sz="1600" b="1"/>
              <a:t>일 때 </a:t>
            </a:r>
            <a:r>
              <a:rPr lang="en-US" altLang="ko-KR" sz="1600" b="1"/>
              <a:t>true</a:t>
            </a:r>
            <a:r>
              <a:rPr lang="ko-KR" altLang="en-US" sz="1600" b="1"/>
              <a:t>인 조건식</a:t>
            </a:r>
            <a:endParaRPr lang="en-US" altLang="ko-KR" sz="1600" b="1"/>
          </a:p>
          <a:p>
            <a:r>
              <a:rPr lang="en-US" altLang="ko-KR" sz="1600" b="1"/>
              <a:t>      - </a:t>
            </a:r>
            <a:r>
              <a:rPr lang="en-US" altLang="ko-KR" sz="1600"/>
              <a:t>powerOn == false ? "</a:t>
            </a:r>
            <a:r>
              <a:rPr lang="ko-KR" altLang="en-US" sz="1600"/>
              <a:t>참</a:t>
            </a:r>
            <a:r>
              <a:rPr lang="en-US" altLang="ko-KR" sz="1600"/>
              <a:t>" : "</a:t>
            </a:r>
            <a:r>
              <a:rPr lang="ko-KR" altLang="en-US" sz="1600"/>
              <a:t>거짓</a:t>
            </a:r>
            <a:r>
              <a:rPr lang="en-US" altLang="ko-KR" sz="1600"/>
              <a:t>"</a:t>
            </a:r>
          </a:p>
          <a:p>
            <a:r>
              <a:rPr lang="en-US" altLang="ko-KR" sz="1600" b="1"/>
              <a:t>   10. </a:t>
            </a:r>
            <a:r>
              <a:rPr lang="ko-KR" altLang="en-US" sz="1600" b="1"/>
              <a:t>문자열 참조변수 </a:t>
            </a:r>
            <a:r>
              <a:rPr lang="en-US" altLang="ko-KR" sz="1600" b="1"/>
              <a:t>str</a:t>
            </a:r>
            <a:r>
              <a:rPr lang="ko-KR" altLang="en-US" sz="1600" b="1"/>
              <a:t>이 </a:t>
            </a:r>
            <a:r>
              <a:rPr lang="en-US" altLang="ko-KR" sz="1600" b="1"/>
              <a:t>"yes"</a:t>
            </a:r>
            <a:r>
              <a:rPr lang="ko-KR" altLang="en-US" sz="1600" b="1"/>
              <a:t>일 때 </a:t>
            </a:r>
            <a:r>
              <a:rPr lang="en-US" altLang="ko-KR" sz="1600" b="1"/>
              <a:t>true</a:t>
            </a:r>
            <a:r>
              <a:rPr lang="ko-KR" altLang="en-US" sz="1600" b="1"/>
              <a:t>인 조건식</a:t>
            </a:r>
            <a:endParaRPr lang="en-US" altLang="ko-KR" sz="1600" b="1"/>
          </a:p>
          <a:p>
            <a:r>
              <a:rPr lang="en-US" altLang="ko-KR" sz="1600" b="1"/>
              <a:t>      - </a:t>
            </a:r>
            <a:r>
              <a:rPr lang="en-US" altLang="ko-KR" sz="1600"/>
              <a:t>str == "yes" ? "</a:t>
            </a:r>
            <a:r>
              <a:rPr lang="ko-KR" altLang="en-US" sz="1600"/>
              <a:t>참</a:t>
            </a:r>
            <a:r>
              <a:rPr lang="en-US" altLang="ko-KR" sz="1600"/>
              <a:t>" : "</a:t>
            </a:r>
            <a:r>
              <a:rPr lang="ko-KR" altLang="en-US" sz="1600"/>
              <a:t>거짓</a:t>
            </a:r>
            <a:r>
              <a:rPr lang="en-US" altLang="ko-KR" sz="1600"/>
              <a:t>"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37856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1)</a:t>
            </a:r>
            <a:endParaRPr lang="en-US" altLang="ko-KR" b="1" dirty="0"/>
          </a:p>
          <a:p>
            <a:r>
              <a:rPr lang="en-US" altLang="ko-KR" b="1"/>
              <a:t>	Keyboard</a:t>
            </a:r>
            <a:r>
              <a:rPr lang="ko-KR" altLang="en-US" b="1"/>
              <a:t>에서 영문자 </a:t>
            </a:r>
            <a:r>
              <a:rPr lang="en-US" altLang="ko-KR" b="1"/>
              <a:t>1</a:t>
            </a:r>
            <a:r>
              <a:rPr lang="ko-KR" altLang="en-US" b="1"/>
              <a:t>자를 입력 받아 소문자이면 대문자로</a:t>
            </a:r>
            <a:r>
              <a:rPr lang="en-US" altLang="ko-KR" b="1"/>
              <a:t>, </a:t>
            </a:r>
            <a:r>
              <a:rPr lang="ko-KR" altLang="en-US" b="1"/>
              <a:t>대문자이면 소문자로 변환하여 출력하는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프로그램을 작성하여라</a:t>
            </a:r>
            <a:r>
              <a:rPr lang="en-US" altLang="ko-KR" b="1"/>
              <a:t>. </a:t>
            </a:r>
            <a:r>
              <a:rPr lang="ko-KR" altLang="en-US" b="1"/>
              <a:t>만약 입력 문자가 영문자가 아니면 </a:t>
            </a:r>
            <a:r>
              <a:rPr lang="en-US" altLang="ko-KR" b="1"/>
              <a:t>"</a:t>
            </a:r>
            <a:r>
              <a:rPr lang="ko-KR" altLang="en-US" b="1"/>
              <a:t>영문자가 아닙니다</a:t>
            </a:r>
            <a:r>
              <a:rPr lang="en-US" altLang="ko-KR" b="1"/>
              <a:t>."</a:t>
            </a:r>
            <a:r>
              <a:rPr lang="ko-KR" altLang="en-US" b="1"/>
              <a:t>를 출력하여라</a:t>
            </a:r>
            <a:endParaRPr lang="en-US" altLang="ko-KR" b="1"/>
          </a:p>
          <a:p>
            <a:r>
              <a:rPr lang="en-US" altLang="ko-KR" sz="2000" b="1"/>
              <a:t>	</a:t>
            </a:r>
            <a:r>
              <a:rPr lang="en-US" altLang="ko-KR" sz="1400"/>
              <a:t>- </a:t>
            </a:r>
            <a:r>
              <a:rPr lang="ko-KR" altLang="en-US" sz="1400"/>
              <a:t>문자 변환은 </a:t>
            </a:r>
            <a:r>
              <a:rPr lang="en-US" altLang="ko-KR" sz="1400"/>
              <a:t>ASCII Code </a:t>
            </a:r>
            <a:r>
              <a:rPr lang="ko-KR" altLang="en-US" sz="1400"/>
              <a:t>표를 이용</a:t>
            </a:r>
            <a:endParaRPr lang="en-US" altLang="ko-KR" sz="1400"/>
          </a:p>
          <a:p>
            <a:r>
              <a:rPr lang="en-US" altLang="ko-KR" sz="1400" b="1"/>
              <a:t>	- </a:t>
            </a:r>
            <a:r>
              <a:rPr lang="ko-KR" altLang="en-US" sz="1400"/>
              <a:t>관계 연산자와 조건 연산자를 이용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 dirty="0"/>
          </a:p>
          <a:p>
            <a:r>
              <a:rPr lang="en-US" altLang="ko-KR" sz="2000"/>
              <a:t>	</a:t>
            </a:r>
            <a:r>
              <a:rPr lang="ko-KR" altLang="en-US" sz="2000"/>
              <a:t>문자를 입력하시오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rgbClr val="FF0000"/>
                </a:solidFill>
              </a:rPr>
              <a:t>A</a:t>
            </a:r>
          </a:p>
          <a:p>
            <a:endParaRPr lang="en-US" altLang="ko-KR" sz="2000"/>
          </a:p>
          <a:p>
            <a:r>
              <a:rPr lang="en-US" altLang="ko-KR" sz="2000"/>
              <a:t>	</a:t>
            </a:r>
            <a:r>
              <a:rPr lang="ko-KR" altLang="en-US" sz="2000"/>
              <a:t>입력문자 </a:t>
            </a:r>
            <a:r>
              <a:rPr lang="en-US" altLang="ko-KR" sz="2000">
                <a:solidFill>
                  <a:srgbClr val="FF0000"/>
                </a:solidFill>
              </a:rPr>
              <a:t>A</a:t>
            </a:r>
            <a:r>
              <a:rPr lang="ko-KR" altLang="en-US" sz="2000"/>
              <a:t>는 </a:t>
            </a:r>
            <a:r>
              <a:rPr lang="ko-KR" altLang="en-US" sz="2000">
                <a:solidFill>
                  <a:srgbClr val="FF0000"/>
                </a:solidFill>
              </a:rPr>
              <a:t>대</a:t>
            </a:r>
            <a:r>
              <a:rPr lang="ko-KR" altLang="en-US" sz="2000"/>
              <a:t>문자이고</a:t>
            </a:r>
            <a:r>
              <a:rPr lang="en-US" altLang="ko-KR" sz="2000"/>
              <a:t>, </a:t>
            </a:r>
            <a:r>
              <a:rPr lang="ko-KR" altLang="en-US" sz="2000">
                <a:solidFill>
                  <a:srgbClr val="FF0000"/>
                </a:solidFill>
              </a:rPr>
              <a:t>소</a:t>
            </a:r>
            <a:r>
              <a:rPr lang="ko-KR" altLang="en-US" sz="2000"/>
              <a:t>문자로 변경하면 </a:t>
            </a:r>
            <a:r>
              <a:rPr lang="en-US" altLang="ko-KR" sz="2000">
                <a:solidFill>
                  <a:srgbClr val="FF0000"/>
                </a:solidFill>
              </a:rPr>
              <a:t>a</a:t>
            </a:r>
            <a:r>
              <a:rPr lang="ko-KR" altLang="en-US" sz="2000"/>
              <a:t> 입니다</a:t>
            </a:r>
            <a:r>
              <a:rPr lang="en-US" altLang="ko-KR" sz="2000"/>
              <a:t>.</a:t>
            </a:r>
            <a:r>
              <a:rPr lang="en-US" altLang="ko-KR" sz="2000" b="1"/>
              <a:t>	</a:t>
            </a:r>
          </a:p>
          <a:p>
            <a:endParaRPr lang="en-US" altLang="ko-KR" sz="20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15940" y="2409869"/>
            <a:ext cx="6812646" cy="12906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3711706" y="2225202"/>
            <a:ext cx="1021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96972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36779-9AAE-9DC5-3E88-BD02AC385DE2}"/>
              </a:ext>
            </a:extLst>
          </p:cNvPr>
          <p:cNvSpPr txBox="1"/>
          <p:nvPr/>
        </p:nvSpPr>
        <p:spPr>
          <a:xfrm>
            <a:off x="5381292" y="114953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</a:t>
            </a:r>
            <a:r>
              <a:rPr lang="ko-KR" altLang="en-US" sz="1400" b="1"/>
              <a:t>조건 연산자</a:t>
            </a:r>
            <a:r>
              <a:rPr lang="en-US" altLang="ko-KR" sz="1400" b="1"/>
              <a:t>, </a:t>
            </a:r>
            <a:r>
              <a:rPr lang="ko-KR" altLang="en-US" sz="1400" b="1"/>
              <a:t>관계 연산자</a:t>
            </a:r>
            <a:r>
              <a:rPr lang="en-US" altLang="ko-KR" sz="1400" b="1"/>
              <a:t>, ASCII </a:t>
            </a:r>
            <a:r>
              <a:rPr lang="ko-KR" altLang="en-US" sz="1400" b="1"/>
              <a:t>코드</a:t>
            </a:r>
            <a:endParaRPr lang="en-US" altLang="ko-KR" sz="1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00-A75F-D85E-D428-FCDF08BB1446}"/>
              </a:ext>
            </a:extLst>
          </p:cNvPr>
          <p:cNvSpPr txBox="1"/>
          <p:nvPr/>
        </p:nvSpPr>
        <p:spPr>
          <a:xfrm>
            <a:off x="84084" y="114953"/>
            <a:ext cx="12023836" cy="24929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Keyboard</a:t>
            </a:r>
            <a:r>
              <a:rPr lang="ko-KR" altLang="en-US" b="1"/>
              <a:t>에서 영문자 </a:t>
            </a:r>
            <a:r>
              <a:rPr lang="en-US" altLang="ko-KR" b="1"/>
              <a:t>1</a:t>
            </a:r>
            <a:r>
              <a:rPr lang="ko-KR" altLang="en-US" b="1"/>
              <a:t>자를 입력 받아 소문자이면 대문자로</a:t>
            </a:r>
            <a:r>
              <a:rPr lang="en-US" altLang="ko-KR" b="1"/>
              <a:t>, </a:t>
            </a:r>
            <a:r>
              <a:rPr lang="ko-KR" altLang="en-US" b="1"/>
              <a:t>대문자이면 소문자로 변환하여 출력하고</a:t>
            </a:r>
            <a:r>
              <a:rPr lang="en-US" altLang="ko-KR" b="1"/>
              <a:t>, </a:t>
            </a:r>
          </a:p>
          <a:p>
            <a:r>
              <a:rPr lang="en-US" altLang="ko-KR" b="1"/>
              <a:t>	</a:t>
            </a:r>
            <a:r>
              <a:rPr lang="ko-KR" altLang="en-US" b="1"/>
              <a:t>만약 입력 문자가 영문자가 아니면 </a:t>
            </a:r>
            <a:r>
              <a:rPr lang="en-US" altLang="ko-KR" b="1"/>
              <a:t>"</a:t>
            </a:r>
            <a:r>
              <a:rPr lang="ko-KR" altLang="en-US" b="1"/>
              <a:t>영문자가 아닙니다</a:t>
            </a:r>
            <a:r>
              <a:rPr lang="en-US" altLang="ko-KR" b="1"/>
              <a:t>."</a:t>
            </a:r>
            <a:r>
              <a:rPr lang="ko-KR" altLang="en-US" b="1"/>
              <a:t>를 출력하는 프로그램을 만들어야 함으로</a:t>
            </a:r>
            <a:r>
              <a:rPr lang="en-US" altLang="ko-KR" b="1"/>
              <a:t>,</a:t>
            </a:r>
          </a:p>
          <a:p>
            <a:r>
              <a:rPr lang="en-US" altLang="ko-KR" b="1"/>
              <a:t>	</a:t>
            </a:r>
            <a:r>
              <a:rPr lang="ko-KR" altLang="en-US" b="1"/>
              <a:t>먼저 입력란을 만들어 </a:t>
            </a:r>
            <a:r>
              <a:rPr lang="en-US" altLang="ko-KR" b="1"/>
              <a:t>Text</a:t>
            </a:r>
            <a:r>
              <a:rPr lang="ko-KR" altLang="en-US" b="1"/>
              <a:t>를 입력받고 조건 연산자를 이용하여 영문자인지 아닌지 확인하는 </a:t>
            </a:r>
            <a:r>
              <a:rPr lang="en-US" altLang="ko-KR" b="1"/>
              <a:t>process</a:t>
            </a:r>
            <a:r>
              <a:rPr lang="ko-KR" altLang="en-US" b="1"/>
              <a:t>를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거쳐 아니면 </a:t>
            </a:r>
            <a:r>
              <a:rPr lang="en-US" altLang="ko-KR" b="1"/>
              <a:t>"</a:t>
            </a:r>
            <a:r>
              <a:rPr lang="ko-KR" altLang="en-US" b="1"/>
              <a:t>영문자가 아닙니다</a:t>
            </a:r>
            <a:r>
              <a:rPr lang="en-US" altLang="ko-KR" b="1"/>
              <a:t>."</a:t>
            </a:r>
            <a:r>
              <a:rPr lang="ko-KR" altLang="en-US" b="1"/>
              <a:t>를 출력하고 프로그램을 종료하고</a:t>
            </a:r>
            <a:r>
              <a:rPr lang="en-US" altLang="ko-KR" b="1"/>
              <a:t>, </a:t>
            </a:r>
            <a:r>
              <a:rPr lang="ko-KR" altLang="en-US" b="1"/>
              <a:t>영문자가 맞다면 문자 변환 </a:t>
            </a:r>
            <a:r>
              <a:rPr lang="en-US" altLang="ko-KR" b="1"/>
              <a:t>process</a:t>
            </a:r>
          </a:p>
          <a:p>
            <a:r>
              <a:rPr lang="en-US" altLang="ko-KR" b="1"/>
              <a:t>	</a:t>
            </a:r>
            <a:r>
              <a:rPr lang="ko-KR" altLang="en-US" b="1"/>
              <a:t>를 거쳐 문자를 변환시켜 </a:t>
            </a:r>
            <a:r>
              <a:rPr lang="en-US" altLang="ko-KR" b="1"/>
              <a:t>"</a:t>
            </a:r>
            <a:r>
              <a:rPr lang="ko-KR" altLang="en-US" sz="1800" b="1"/>
              <a:t>입력문자 </a:t>
            </a:r>
            <a:r>
              <a:rPr lang="en-US" altLang="ko-KR" b="1">
                <a:solidFill>
                  <a:srgbClr val="FF0000"/>
                </a:solidFill>
              </a:rPr>
              <a:t>(A or a)</a:t>
            </a:r>
            <a:r>
              <a:rPr lang="ko-KR" altLang="en-US" sz="1800" b="1"/>
              <a:t>는 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대 </a:t>
            </a:r>
            <a:r>
              <a:rPr lang="en-US" altLang="ko-KR" b="1">
                <a:solidFill>
                  <a:srgbClr val="FF0000"/>
                </a:solidFill>
              </a:rPr>
              <a:t>or </a:t>
            </a:r>
            <a:r>
              <a:rPr lang="ko-KR" altLang="en-US" b="1">
                <a:solidFill>
                  <a:srgbClr val="FF0000"/>
                </a:solidFill>
              </a:rPr>
              <a:t>소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r>
              <a:rPr lang="ko-KR" altLang="en-US" sz="1800" b="1"/>
              <a:t>문자이고</a:t>
            </a:r>
            <a:r>
              <a:rPr lang="en-US" altLang="ko-KR" sz="1800" b="1"/>
              <a:t>, </a:t>
            </a:r>
            <a:r>
              <a:rPr lang="en-US" altLang="ko-KR" sz="1800" b="1">
                <a:solidFill>
                  <a:srgbClr val="FF0000"/>
                </a:solidFill>
              </a:rPr>
              <a:t>(</a:t>
            </a:r>
            <a:r>
              <a:rPr lang="ko-KR" altLang="en-US" sz="1800" b="1">
                <a:solidFill>
                  <a:srgbClr val="FF0000"/>
                </a:solidFill>
              </a:rPr>
              <a:t>소 </a:t>
            </a:r>
            <a:r>
              <a:rPr lang="en-US" altLang="ko-KR" sz="1800" b="1">
                <a:solidFill>
                  <a:srgbClr val="FF0000"/>
                </a:solidFill>
              </a:rPr>
              <a:t>or </a:t>
            </a:r>
            <a:r>
              <a:rPr lang="ko-KR" altLang="en-US" sz="1800" b="1">
                <a:solidFill>
                  <a:srgbClr val="FF0000"/>
                </a:solidFill>
              </a:rPr>
              <a:t>대</a:t>
            </a:r>
            <a:r>
              <a:rPr lang="en-US" altLang="ko-KR" sz="1800" b="1">
                <a:solidFill>
                  <a:srgbClr val="FF0000"/>
                </a:solidFill>
              </a:rPr>
              <a:t>)</a:t>
            </a:r>
            <a:r>
              <a:rPr lang="ko-KR" altLang="en-US" sz="1800" b="1"/>
              <a:t>문자로 변경하면 </a:t>
            </a:r>
            <a:r>
              <a:rPr lang="en-US" altLang="ko-KR" sz="1800" b="1">
                <a:solidFill>
                  <a:srgbClr val="FF0000"/>
                </a:solidFill>
              </a:rPr>
              <a:t>(a or A)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sz="1800" b="1">
                <a:solidFill>
                  <a:srgbClr val="FF0000"/>
                </a:solidFill>
              </a:rPr>
              <a:t>	</a:t>
            </a:r>
            <a:r>
              <a:rPr lang="ko-KR" altLang="en-US" sz="1800" b="1"/>
              <a:t>입니다</a:t>
            </a:r>
            <a:r>
              <a:rPr lang="en-US" altLang="ko-KR" sz="1800" b="1"/>
              <a:t>."</a:t>
            </a:r>
            <a:r>
              <a:rPr lang="ko-KR" altLang="en-US" sz="1800" b="1"/>
              <a:t>를 출력하게 한다</a:t>
            </a:r>
            <a:r>
              <a:rPr lang="en-US" altLang="ko-KR" sz="1800" b="1"/>
              <a:t>.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03703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17E63-2F9B-42C7-2C2D-1B287399A2B7}"/>
              </a:ext>
            </a:extLst>
          </p:cNvPr>
          <p:cNvSpPr txBox="1"/>
          <p:nvPr/>
        </p:nvSpPr>
        <p:spPr>
          <a:xfrm>
            <a:off x="84082" y="92364"/>
            <a:ext cx="12023836" cy="6555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endParaRPr lang="en-US" altLang="ko-KR" sz="2800" b="1" dirty="0"/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import java.util.Scanner;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public class Refort1_1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Scanner keyboard = new Scanner(System.in);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char ch, convert, resultS, resultC;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String result;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System.out.print("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문자를 입력하시오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ch = keyboard.next().charAt(0);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convert = ('a' &lt;= ch &amp;&amp; ch &lt;= 'z') ? '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소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' : ('A' &lt;= ch &amp;&amp; ch &lt;= 'Z') ? '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대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' : 'x';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resultS = convert == '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소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' ? (char) (ch - 32) : convert == '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대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' ? (char) (ch + 32) : 'E';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result = convert == '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소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' ?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String.format("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입력문자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%c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는 소문자이고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대문자로 변경하면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%c 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.",ch ,resultS) :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convert == '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대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' ?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        String.format("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입력문자는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%c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는 대문자이고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소문자로 변경하면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%c 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.",ch ,resultS) :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        convert == 'x' ?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                String.format("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영문자가 아닙니다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.") :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                String.format("Error");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System.out.printf("\n%s\n",result);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3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</a:t>
            </a:r>
            <a:r>
              <a:rPr lang="ko-KR" altLang="en-US" sz="2800" b="1"/>
              <a:t>화면 캡처 </a:t>
            </a:r>
            <a:r>
              <a:rPr lang="en-US" altLang="ko-KR" sz="1400" b="1"/>
              <a:t>(</a:t>
            </a:r>
            <a:r>
              <a:rPr lang="ko-KR" altLang="en-US" sz="1400" b="1"/>
              <a:t>소문자인 경우</a:t>
            </a:r>
            <a:r>
              <a:rPr lang="en-US" altLang="ko-KR" sz="1400" b="1"/>
              <a:t>)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6" y="523220"/>
            <a:ext cx="11675708" cy="6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</a:t>
            </a:r>
            <a:r>
              <a:rPr lang="ko-KR" altLang="en-US" sz="2800" b="1"/>
              <a:t>화면 캡처 </a:t>
            </a:r>
            <a:r>
              <a:rPr lang="en-US" altLang="ko-KR" sz="1400" b="1"/>
              <a:t>(</a:t>
            </a:r>
            <a:r>
              <a:rPr lang="ko-KR" altLang="en-US" sz="1400" b="1"/>
              <a:t>대문자인 경우</a:t>
            </a:r>
            <a:r>
              <a:rPr lang="en-US" altLang="ko-KR" sz="1400" b="1"/>
              <a:t>)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7" y="523220"/>
            <a:ext cx="11675706" cy="6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</a:t>
            </a:r>
            <a:r>
              <a:rPr lang="ko-KR" altLang="en-US" sz="2800" b="1"/>
              <a:t>화면 캡처 </a:t>
            </a:r>
            <a:r>
              <a:rPr lang="en-US" altLang="ko-KR" sz="1400" b="1"/>
              <a:t>(</a:t>
            </a:r>
            <a:r>
              <a:rPr lang="ko-KR" altLang="en-US" sz="1400" b="1"/>
              <a:t>영문자가 아닌 경우</a:t>
            </a:r>
            <a:r>
              <a:rPr lang="en-US" altLang="ko-KR" sz="1400" b="1"/>
              <a:t>)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7" y="523220"/>
            <a:ext cx="11675706" cy="6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7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27699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2)</a:t>
            </a:r>
            <a:endParaRPr lang="en-US" altLang="ko-KR" b="1" dirty="0"/>
          </a:p>
          <a:p>
            <a:r>
              <a:rPr lang="en-US" altLang="ko-KR" b="1"/>
              <a:t>	JAVA </a:t>
            </a:r>
            <a:r>
              <a:rPr lang="ko-KR" altLang="en-US" b="1"/>
              <a:t>성적을 입력 받아 </a:t>
            </a:r>
            <a:r>
              <a:rPr lang="en-US" altLang="ko-KR" b="1"/>
              <a:t>9</a:t>
            </a:r>
            <a:r>
              <a:rPr lang="ko-KR" altLang="en-US" b="1"/>
              <a:t>단계 학점으로 변환하는 프로그램을 작성하여라</a:t>
            </a:r>
            <a:endParaRPr lang="en-US" altLang="ko-KR" b="1"/>
          </a:p>
          <a:p>
            <a:r>
              <a:rPr lang="en-US" altLang="ko-KR" sz="1400"/>
              <a:t>	   - </a:t>
            </a:r>
            <a:r>
              <a:rPr lang="ko-KR" altLang="en-US" sz="1400"/>
              <a:t>관계 연산자와 </a:t>
            </a:r>
            <a:r>
              <a:rPr lang="en-US" altLang="ko-KR" sz="1400"/>
              <a:t>ASCII</a:t>
            </a:r>
            <a:r>
              <a:rPr lang="ko-KR" altLang="en-US" sz="1400"/>
              <a:t> 코드 이용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	</a:t>
            </a:r>
            <a:r>
              <a:rPr lang="ko-KR" altLang="en-US" sz="2000"/>
              <a:t>성적을 입력하시오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rgbClr val="FF0000"/>
                </a:solidFill>
              </a:rPr>
              <a:t>96</a:t>
            </a:r>
          </a:p>
          <a:p>
            <a:r>
              <a:rPr lang="en-US" altLang="ko-KR" sz="2000"/>
              <a:t>	</a:t>
            </a:r>
            <a:r>
              <a:rPr lang="ko-KR" altLang="en-US" sz="2000"/>
              <a:t>당신의 학점은 </a:t>
            </a:r>
            <a:r>
              <a:rPr lang="en-US" altLang="ko-KR" sz="2000">
                <a:solidFill>
                  <a:srgbClr val="FF0000"/>
                </a:solidFill>
              </a:rPr>
              <a:t>A+</a:t>
            </a:r>
            <a:r>
              <a:rPr lang="en-US" altLang="ko-KR" sz="2000"/>
              <a:t> </a:t>
            </a:r>
            <a:r>
              <a:rPr lang="ko-KR" altLang="en-US" sz="2000"/>
              <a:t>입니다</a:t>
            </a:r>
            <a:r>
              <a:rPr lang="en-US" altLang="ko-KR" sz="2000"/>
              <a:t> </a:t>
            </a:r>
          </a:p>
          <a:p>
            <a:r>
              <a:rPr lang="en-US" altLang="ko-KR" sz="2000" b="1"/>
              <a:t>	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15940" y="1619957"/>
            <a:ext cx="3524240" cy="11103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2067503" y="1435290"/>
            <a:ext cx="1021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00848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3" ma:contentTypeDescription="새 문서를 만듭니다." ma:contentTypeScope="" ma:versionID="3902875c2c70751a8872626340012bef">
  <xsd:schema xmlns:xsd="http://www.w3.org/2001/XMLSchema" xmlns:xs="http://www.w3.org/2001/XMLSchema" xmlns:p="http://schemas.microsoft.com/office/2006/metadata/properties" xmlns:ns3="47b6f4d6-40f9-4056-9940-caa2823e61e5" targetNamespace="http://schemas.microsoft.com/office/2006/metadata/properties" ma:root="true" ma:fieldsID="43e964a8c24507f94aded484752c0f75" ns3:_="">
    <xsd:import namespace="47b6f4d6-40f9-4056-9940-caa2823e61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880FB-CB74-406A-AA35-D25920EF19FE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7b6f4d6-40f9-4056-9940-caa2823e61e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24E84B-854A-47F1-A75E-51B4991CF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1360</Words>
  <Application>Microsoft Office PowerPoint</Application>
  <PresentationFormat>와이드스크린</PresentationFormat>
  <Paragraphs>169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 Unicode MS</vt:lpstr>
      <vt:lpstr>맑은 고딕</vt:lpstr>
      <vt:lpstr>Arial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132</cp:revision>
  <dcterms:created xsi:type="dcterms:W3CDTF">2023-09-03T09:11:18Z</dcterms:created>
  <dcterms:modified xsi:type="dcterms:W3CDTF">2023-09-26T08:46:23Z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