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91" r:id="rId7"/>
    <p:sldId id="277" r:id="rId8"/>
    <p:sldId id="292" r:id="rId9"/>
    <p:sldId id="294" r:id="rId10"/>
    <p:sldId id="295" r:id="rId11"/>
    <p:sldId id="298" r:id="rId12"/>
    <p:sldId id="297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2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2023-10-08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</a:t>
            </a:r>
            <a:r>
              <a:rPr lang="en-US" altLang="ko-KR"/>
              <a:t>Report 6</a:t>
            </a:r>
            <a:r>
              <a:rPr lang="ko-KR" altLang="en-US"/>
              <a:t>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75B1BB-9449-36C4-D7AF-DD7E3EAB252F}"/>
              </a:ext>
            </a:extLst>
          </p:cNvPr>
          <p:cNvSpPr txBox="1"/>
          <p:nvPr/>
        </p:nvSpPr>
        <p:spPr>
          <a:xfrm>
            <a:off x="63499" y="65030"/>
            <a:ext cx="12084093" cy="14465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느낀 점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 하고싶은 말이나 불평</a:t>
            </a:r>
            <a:endParaRPr lang="en-US" altLang="ko-KR" sz="3200" b="1" dirty="0"/>
          </a:p>
          <a:p>
            <a:r>
              <a:rPr lang="en-US" altLang="ko-KR" sz="2800" b="1" dirty="0"/>
              <a:t>	[</a:t>
            </a:r>
            <a:r>
              <a:rPr lang="en-US" altLang="ko-KR" sz="2800" b="1"/>
              <a:t>1] </a:t>
            </a:r>
            <a:r>
              <a:rPr lang="ko-KR" altLang="en-US" sz="2800" b="1"/>
              <a:t>프로그램을 작성할 떄 시간의 대부분은 최적화 하는데 쓰이는 것</a:t>
            </a:r>
            <a:endParaRPr lang="en-US" altLang="ko-KR" sz="2800" b="1"/>
          </a:p>
          <a:p>
            <a:r>
              <a:rPr lang="en-US" altLang="ko-KR" sz="2800" b="1"/>
              <a:t>	</a:t>
            </a:r>
            <a:r>
              <a:rPr lang="ko-KR" altLang="en-US" sz="2800" b="1"/>
              <a:t>같다</a:t>
            </a:r>
            <a:r>
              <a:rPr lang="en-US" altLang="ko-KR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351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94593" y="94590"/>
            <a:ext cx="12023836" cy="30162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/>
              <a:t>1</a:t>
            </a:r>
            <a:r>
              <a:rPr lang="ko-KR" altLang="en-US" sz="2800" b="1"/>
              <a:t> </a:t>
            </a:r>
            <a:r>
              <a:rPr lang="en-US" altLang="ko-KR" b="1"/>
              <a:t>(Report 1)</a:t>
            </a:r>
          </a:p>
          <a:p>
            <a:r>
              <a:rPr lang="en-US" altLang="ko-KR" b="1"/>
              <a:t>	</a:t>
            </a:r>
            <a:r>
              <a:rPr lang="ko-KR" altLang="en-US" b="1"/>
              <a:t>세 정수를 입력 받아 이를 대</a:t>
            </a:r>
            <a:r>
              <a:rPr lang="en-US" altLang="ko-KR" b="1"/>
              <a:t>, </a:t>
            </a:r>
            <a:r>
              <a:rPr lang="ko-KR" altLang="en-US" b="1"/>
              <a:t>중</a:t>
            </a:r>
            <a:r>
              <a:rPr lang="en-US" altLang="ko-KR" b="1"/>
              <a:t>, </a:t>
            </a:r>
            <a:r>
              <a:rPr lang="ko-KR" altLang="en-US" b="1"/>
              <a:t>소로 나뉘어 </a:t>
            </a:r>
            <a:r>
              <a:rPr lang="en-US" altLang="ko-KR" b="1"/>
              <a:t>max, mid, min</a:t>
            </a:r>
            <a:r>
              <a:rPr lang="ko-KR" altLang="en-US" b="1"/>
              <a:t>으로 할당하여 출력하는 </a:t>
            </a:r>
            <a:r>
              <a:rPr lang="en-US" altLang="ko-KR" b="1"/>
              <a:t>Program</a:t>
            </a:r>
            <a:r>
              <a:rPr lang="ko-KR" altLang="en-US" b="1"/>
              <a:t>을 작성하</a:t>
            </a:r>
            <a:r>
              <a:rPr lang="en-US" altLang="ko-KR" b="1"/>
              <a:t>	</a:t>
            </a:r>
            <a:r>
              <a:rPr lang="ko-KR" altLang="en-US" b="1"/>
              <a:t>여라</a:t>
            </a:r>
            <a:r>
              <a:rPr lang="en-US" altLang="ko-KR" b="1"/>
              <a:t>.</a:t>
            </a:r>
          </a:p>
          <a:p>
            <a:r>
              <a:rPr lang="en-US" altLang="ko-KR" sz="1800" b="1"/>
              <a:t>	</a:t>
            </a:r>
            <a:r>
              <a:rPr lang="en-US" altLang="ko-KR" sz="1400" b="1"/>
              <a:t>- </a:t>
            </a:r>
            <a:r>
              <a:rPr lang="ko-KR" altLang="en-US" sz="1400">
                <a:solidFill>
                  <a:srgbClr val="FF0000"/>
                </a:solidFill>
              </a:rPr>
              <a:t>단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정렬</a:t>
            </a:r>
            <a:r>
              <a:rPr lang="en-US" altLang="ko-KR" sz="1400">
                <a:solidFill>
                  <a:srgbClr val="FF0000"/>
                </a:solidFill>
              </a:rPr>
              <a:t>(Sort) </a:t>
            </a:r>
            <a:r>
              <a:rPr lang="ko-KR" altLang="en-US" sz="1400">
                <a:solidFill>
                  <a:srgbClr val="FF0000"/>
                </a:solidFill>
              </a:rPr>
              <a:t>방법은 사용하지 말 것</a:t>
            </a:r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	</a:t>
            </a:r>
            <a:r>
              <a:rPr lang="ko-KR" altLang="en-US"/>
              <a:t>세 개의 정수 </a:t>
            </a:r>
            <a:r>
              <a:rPr lang="en-US" altLang="ko-KR"/>
              <a:t>: </a:t>
            </a:r>
            <a:r>
              <a:rPr lang="en-US" altLang="ko-KR">
                <a:solidFill>
                  <a:srgbClr val="FF0000"/>
                </a:solidFill>
              </a:rPr>
              <a:t>3 5 8</a:t>
            </a:r>
          </a:p>
          <a:p>
            <a:r>
              <a:rPr lang="en-US" altLang="ko-KR"/>
              <a:t>	</a:t>
            </a:r>
            <a:r>
              <a:rPr lang="ko-KR" altLang="en-US"/>
              <a:t>입력 받은 </a:t>
            </a:r>
            <a:r>
              <a:rPr lang="en-US" altLang="ko-KR"/>
              <a:t>3, 5, 8</a:t>
            </a:r>
            <a:r>
              <a:rPr lang="ko-KR" altLang="en-US"/>
              <a:t>를 크기 순으로 나열하면 </a:t>
            </a:r>
            <a:r>
              <a:rPr lang="en-US" altLang="ko-KR"/>
              <a:t>3, 5, 8 </a:t>
            </a:r>
            <a:r>
              <a:rPr lang="ko-KR" altLang="en-US"/>
              <a:t>입니다</a:t>
            </a:r>
            <a:endParaRPr lang="en-US" altLang="ko-KR"/>
          </a:p>
          <a:p>
            <a:endParaRPr lang="en-US" altLang="ko-KR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67219D-83B9-5A82-BA34-3ED2FD004CD9}"/>
              </a:ext>
            </a:extLst>
          </p:cNvPr>
          <p:cNvSpPr/>
          <p:nvPr/>
        </p:nvSpPr>
        <p:spPr>
          <a:xfrm>
            <a:off x="815940" y="2017982"/>
            <a:ext cx="6377340" cy="9690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98C6A-E990-E224-B2A4-E3D09D899C02}"/>
              </a:ext>
            </a:extLst>
          </p:cNvPr>
          <p:cNvSpPr txBox="1"/>
          <p:nvPr/>
        </p:nvSpPr>
        <p:spPr>
          <a:xfrm>
            <a:off x="3494053" y="1833316"/>
            <a:ext cx="10211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Monitor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B6583-D98D-87DD-D6B0-0F8CB7AF15AC}"/>
              </a:ext>
            </a:extLst>
          </p:cNvPr>
          <p:cNvSpPr txBox="1"/>
          <p:nvPr/>
        </p:nvSpPr>
        <p:spPr>
          <a:xfrm>
            <a:off x="5381292" y="3235409"/>
            <a:ext cx="6726624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Keyword</a:t>
            </a:r>
            <a:endParaRPr lang="en-US" altLang="ko-KR" sz="1400" b="1" dirty="0"/>
          </a:p>
          <a:p>
            <a:r>
              <a:rPr lang="en-US" altLang="ko-KR" sz="1400" b="1"/>
              <a:t>   if, </a:t>
            </a:r>
            <a:r>
              <a:rPr lang="ko-KR" altLang="en-US" sz="1400" b="1"/>
              <a:t>관계연산자</a:t>
            </a:r>
            <a:endParaRPr lang="en-US" altLang="ko-KR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3E413-F400-B32C-6AB6-CB65936631EA}"/>
              </a:ext>
            </a:extLst>
          </p:cNvPr>
          <p:cNvSpPr txBox="1"/>
          <p:nvPr/>
        </p:nvSpPr>
        <p:spPr>
          <a:xfrm>
            <a:off x="84084" y="3235409"/>
            <a:ext cx="12023836" cy="11079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 분석</a:t>
            </a:r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해결 방안</a:t>
            </a:r>
            <a:endParaRPr lang="en-US" altLang="ko-KR" sz="2000" b="1" dirty="0"/>
          </a:p>
          <a:p>
            <a:r>
              <a:rPr lang="en-US" altLang="ko-KR" b="1"/>
              <a:t>	</a:t>
            </a:r>
            <a:r>
              <a:rPr lang="ko-KR" altLang="en-US" b="1"/>
              <a:t>정수 </a:t>
            </a:r>
            <a:r>
              <a:rPr lang="en-US" altLang="ko-KR" b="1"/>
              <a:t>3</a:t>
            </a:r>
            <a:r>
              <a:rPr lang="ko-KR" altLang="en-US" b="1"/>
              <a:t>개를 입력 받아 </a:t>
            </a:r>
            <a:r>
              <a:rPr lang="en-US" altLang="ko-KR" b="1"/>
              <a:t>if</a:t>
            </a:r>
            <a:r>
              <a:rPr lang="ko-KR" altLang="en-US" b="1"/>
              <a:t>문과 관계연산자를 이용하여 크기순으로 나열하여 출력하는 프로그램을 작성한다</a:t>
            </a:r>
            <a:r>
              <a:rPr lang="en-US" altLang="ko-KR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E2A1A-E06C-130A-5CC2-9377AE249504}"/>
              </a:ext>
            </a:extLst>
          </p:cNvPr>
          <p:cNvSpPr txBox="1"/>
          <p:nvPr/>
        </p:nvSpPr>
        <p:spPr>
          <a:xfrm>
            <a:off x="84082" y="43976"/>
            <a:ext cx="12023836" cy="67864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Source Code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import java.util.Scanner;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public class week6_Report1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public static void main(String[] args)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Scanner keyboard = new Scanner(System.in);</a:t>
            </a:r>
          </a:p>
          <a:p>
            <a:endParaRPr lang="en-US" altLang="ko-KR" sz="11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int num1, num2, num3;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int min = 0, mid = 0, max = 0;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int high, low;</a:t>
            </a:r>
          </a:p>
          <a:p>
            <a:endParaRPr lang="en-US" altLang="ko-KR" sz="11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System.out.print("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세 정수를 입력하시오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.\n");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num1 = keyboard.nextInt();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num2 = keyboard.nextInt();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num3 = keyboard.nextInt();</a:t>
            </a:r>
          </a:p>
          <a:p>
            <a:endParaRPr lang="en-US" altLang="ko-KR" sz="11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if (num1 &gt; num2)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high = num1;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low = num2;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} else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high = num2;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low = num1;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}</a:t>
            </a:r>
          </a:p>
          <a:p>
            <a:endParaRPr lang="en-US" altLang="ko-KR" sz="11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if (num3 &gt; low)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min = low;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if (num3 &gt; high)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    max = num3;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    mid = high;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} else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    max = high;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    mid = num3;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}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} else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max = high;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mid = low;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min = num3;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35064-B669-E6E6-277E-F93A1B7B4A05}"/>
              </a:ext>
            </a:extLst>
          </p:cNvPr>
          <p:cNvSpPr txBox="1"/>
          <p:nvPr/>
        </p:nvSpPr>
        <p:spPr>
          <a:xfrm>
            <a:off x="6149546" y="918530"/>
            <a:ext cx="6042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>
              <a:latin typeface="Arial Unicode MS" panose="020B0604020202020204" pitchFamily="50" charset="-127"/>
              <a:ea typeface="JetBrains Mono"/>
            </a:endParaRPr>
          </a:p>
          <a:p>
            <a:endParaRPr lang="en-US" altLang="ko-KR" sz="11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System.out.printf("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입력받은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%d, %d, %d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를 크기 순으로 나열하면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%d, %d, %d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입니다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.", num1, num2, num3, min, mid, max);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}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}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A730525-D2E5-A94E-46C4-B3AEAEABE900}"/>
              </a:ext>
            </a:extLst>
          </p:cNvPr>
          <p:cNvCxnSpPr>
            <a:cxnSpLocks/>
          </p:cNvCxnSpPr>
          <p:nvPr/>
        </p:nvCxnSpPr>
        <p:spPr>
          <a:xfrm>
            <a:off x="6096000" y="575328"/>
            <a:ext cx="0" cy="53234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BB560C-F0A3-665C-A1F3-C5ED62786501}"/>
              </a:ext>
            </a:extLst>
          </p:cNvPr>
          <p:cNvCxnSpPr>
            <a:cxnSpLocks/>
          </p:cNvCxnSpPr>
          <p:nvPr/>
        </p:nvCxnSpPr>
        <p:spPr>
          <a:xfrm flipV="1">
            <a:off x="84082" y="487386"/>
            <a:ext cx="11978123" cy="25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65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7" y="523220"/>
            <a:ext cx="11675706" cy="63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7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/>
              <a:t>1</a:t>
            </a:r>
            <a:r>
              <a:rPr lang="ko-KR" altLang="en-US" sz="2800" b="1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2)</a:t>
            </a:r>
            <a:endParaRPr lang="en-US" altLang="ko-KR" b="1" dirty="0"/>
          </a:p>
          <a:p>
            <a:r>
              <a:rPr lang="en-US" altLang="ko-KR" b="1"/>
              <a:t>	</a:t>
            </a:r>
            <a:r>
              <a:rPr lang="ko-KR" altLang="en-US"/>
              <a:t> </a:t>
            </a:r>
            <a:r>
              <a:rPr lang="ko-KR" altLang="en-US" b="1"/>
              <a:t>가정용 수도요금 계산 프로그램을 다음 조건을 이용하여 작성하여라</a:t>
            </a:r>
            <a:r>
              <a:rPr lang="en-US" altLang="ko-KR" b="1"/>
              <a:t>.</a:t>
            </a:r>
            <a:r>
              <a:rPr lang="en-US" altLang="ko-KR" sz="2000" b="1"/>
              <a:t>		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EE8C9-FB14-90A2-8728-CE0751DCEDA4}"/>
              </a:ext>
            </a:extLst>
          </p:cNvPr>
          <p:cNvSpPr txBox="1"/>
          <p:nvPr/>
        </p:nvSpPr>
        <p:spPr>
          <a:xfrm>
            <a:off x="84084" y="1025778"/>
            <a:ext cx="12023836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 분석</a:t>
            </a:r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해결 방안</a:t>
            </a:r>
            <a:endParaRPr lang="en-US" altLang="ko-KR" sz="2000" b="1" dirty="0"/>
          </a:p>
          <a:p>
            <a:r>
              <a:rPr lang="en-US" altLang="ko-KR" b="1"/>
              <a:t>	</a:t>
            </a:r>
            <a:r>
              <a:rPr lang="ko-KR" altLang="en-US" b="1"/>
              <a:t>수도요금의 조건을 파악하여 수식을 생성하고</a:t>
            </a:r>
            <a:r>
              <a:rPr lang="en-US" altLang="ko-KR" b="1"/>
              <a:t>, </a:t>
            </a:r>
            <a:r>
              <a:rPr lang="ko-KR" altLang="en-US" b="1"/>
              <a:t>조건에 따라서 수도 사용요금액이 출력되는 프로그램을</a:t>
            </a:r>
            <a:endParaRPr lang="en-US" altLang="ko-KR" b="1"/>
          </a:p>
          <a:p>
            <a:r>
              <a:rPr lang="en-US" altLang="ko-KR" b="1"/>
              <a:t>	</a:t>
            </a:r>
            <a:r>
              <a:rPr lang="ko-KR" altLang="en-US" b="1"/>
              <a:t>작성한다</a:t>
            </a:r>
            <a:r>
              <a:rPr lang="en-US" altLang="ko-KR" b="1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47539-A6AF-BD1E-4B26-994624D0A9F8}"/>
              </a:ext>
            </a:extLst>
          </p:cNvPr>
          <p:cNvSpPr txBox="1"/>
          <p:nvPr/>
        </p:nvSpPr>
        <p:spPr>
          <a:xfrm>
            <a:off x="5381292" y="1026977"/>
            <a:ext cx="6726624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Keyword</a:t>
            </a:r>
            <a:endParaRPr lang="en-US" altLang="ko-KR" sz="1400" b="1" dirty="0"/>
          </a:p>
          <a:p>
            <a:r>
              <a:rPr lang="en-US" altLang="ko-KR" sz="1400" b="1"/>
              <a:t>   if, </a:t>
            </a:r>
            <a:r>
              <a:rPr lang="ko-KR" altLang="en-US" sz="1400" b="1"/>
              <a:t>관계연산자</a:t>
            </a:r>
            <a:endParaRPr lang="en-US" altLang="ko-KR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F87CA-1329-322E-B3D6-5C83EE6A9AB5}"/>
              </a:ext>
            </a:extLst>
          </p:cNvPr>
          <p:cNvSpPr txBox="1"/>
          <p:nvPr/>
        </p:nvSpPr>
        <p:spPr>
          <a:xfrm>
            <a:off x="84082" y="2497616"/>
            <a:ext cx="12023836" cy="34009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Source Code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import java.util.Scanner;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public class week6_Report2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public static void main(String[] args)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Scanner keyboard = new Scanner(System.in);</a:t>
            </a:r>
          </a:p>
          <a:p>
            <a:endParaRPr lang="en-US" altLang="ko-KR" sz="11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int contract, fee,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초과요금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final int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기본요금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1600,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용구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= 500;</a:t>
            </a:r>
          </a:p>
          <a:p>
            <a:endParaRPr lang="en-US" altLang="ko-KR" sz="11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System.out.print("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수도 사용량을 입력하시오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. (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단위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L)\n");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contract = keyboard.nextInt();</a:t>
            </a:r>
          </a:p>
          <a:p>
            <a:endParaRPr lang="en-US" altLang="ko-KR" sz="11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if (contract &lt;= 20)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fee 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기본요금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+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용구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} else if (21 &lt;= contract || contract &lt;= 40)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fee 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기본요금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+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용구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+ ((contract - 20) * 125); //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초과요금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리터당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125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원</a:t>
            </a:r>
          </a:p>
          <a:p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} else if (41 &lt;= contract || contract &lt;= 80)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fee 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기본요금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+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용구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+ ((contract - 20) * 165); //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초과요금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리터당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165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AA67B3-8523-94E7-200E-7FB6835D277B}"/>
              </a:ext>
            </a:extLst>
          </p:cNvPr>
          <p:cNvCxnSpPr>
            <a:cxnSpLocks/>
          </p:cNvCxnSpPr>
          <p:nvPr/>
        </p:nvCxnSpPr>
        <p:spPr>
          <a:xfrm>
            <a:off x="6096000" y="3044208"/>
            <a:ext cx="0" cy="2708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A129505-DDEA-6A7C-AC26-A4A5B7D513D7}"/>
              </a:ext>
            </a:extLst>
          </p:cNvPr>
          <p:cNvCxnSpPr>
            <a:cxnSpLocks/>
          </p:cNvCxnSpPr>
          <p:nvPr/>
        </p:nvCxnSpPr>
        <p:spPr>
          <a:xfrm flipV="1">
            <a:off x="84082" y="2941026"/>
            <a:ext cx="11978123" cy="25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BAB56F-175B-7719-989A-1175140694F7}"/>
              </a:ext>
            </a:extLst>
          </p:cNvPr>
          <p:cNvSpPr txBox="1"/>
          <p:nvPr/>
        </p:nvSpPr>
        <p:spPr>
          <a:xfrm>
            <a:off x="6149546" y="2941026"/>
            <a:ext cx="604245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>
              <a:latin typeface="Arial Unicode MS" panose="020B0604020202020204" pitchFamily="50" charset="-127"/>
              <a:ea typeface="JetBrains Mono"/>
            </a:endParaRPr>
          </a:p>
          <a:p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} else if (81 &lt;= contract || contract &lt;= 100)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fee 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기본요금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+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용구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+ ((contract - 20) * 185); //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초과요금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리터당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185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원</a:t>
            </a:r>
          </a:p>
          <a:p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} else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fee =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기본요금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+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용구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+ ((contract - 20) * 205); //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초과요금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리터당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205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원</a:t>
            </a:r>
          </a:p>
          <a:p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}</a:t>
            </a:r>
          </a:p>
          <a:p>
            <a:endParaRPr lang="en-US" altLang="ko-KR" sz="11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System.out.printf("\n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수도 사용량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%d L\n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수도요금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%,d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원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",contract,fee);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}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595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7" y="523220"/>
            <a:ext cx="11675706" cy="63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5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35702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/>
              <a:t>1</a:t>
            </a:r>
            <a:r>
              <a:rPr lang="ko-KR" altLang="en-US" sz="2800" b="1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2)</a:t>
            </a:r>
          </a:p>
          <a:p>
            <a:r>
              <a:rPr lang="en-US" altLang="ko-KR" b="1"/>
              <a:t>	</a:t>
            </a:r>
            <a:r>
              <a:rPr lang="ko-KR" altLang="en-US"/>
              <a:t> </a:t>
            </a:r>
            <a:r>
              <a:rPr lang="ko-KR" altLang="en-US" b="1"/>
              <a:t>국어</a:t>
            </a:r>
            <a:r>
              <a:rPr lang="en-US" altLang="ko-KR" b="1"/>
              <a:t>, </a:t>
            </a:r>
            <a:r>
              <a:rPr lang="ko-KR" altLang="en-US" b="1"/>
              <a:t>영어</a:t>
            </a:r>
            <a:r>
              <a:rPr lang="en-US" altLang="ko-KR" b="1"/>
              <a:t>, </a:t>
            </a:r>
            <a:r>
              <a:rPr lang="ko-KR" altLang="en-US" b="1"/>
              <a:t>수학 성적을 입력하여 평균을 구하고 평균이 </a:t>
            </a:r>
            <a:r>
              <a:rPr lang="en-US" altLang="ko-KR" b="1"/>
              <a:t>80</a:t>
            </a:r>
            <a:r>
              <a:rPr lang="ko-KR" altLang="en-US" b="1"/>
              <a:t>점 이상이면 </a:t>
            </a:r>
            <a:r>
              <a:rPr lang="en-US" altLang="ko-KR" b="1"/>
              <a:t>"</a:t>
            </a:r>
            <a:r>
              <a:rPr lang="ko-KR" altLang="en-US" b="1"/>
              <a:t>성적 양호</a:t>
            </a:r>
            <a:r>
              <a:rPr lang="en-US" altLang="ko-KR" b="1"/>
              <a:t>", 60</a:t>
            </a:r>
            <a:r>
              <a:rPr lang="ko-KR" altLang="en-US" b="1"/>
              <a:t>점 이상이면</a:t>
            </a:r>
            <a:endParaRPr lang="en-US" altLang="ko-KR" b="1"/>
          </a:p>
          <a:p>
            <a:r>
              <a:rPr lang="en-US" altLang="ko-KR" b="1"/>
              <a:t>	"</a:t>
            </a:r>
            <a:r>
              <a:rPr lang="ko-KR" altLang="en-US" b="1"/>
              <a:t>노력</a:t>
            </a:r>
            <a:r>
              <a:rPr lang="en-US" altLang="ko-KR" b="1"/>
              <a:t>"</a:t>
            </a:r>
            <a:r>
              <a:rPr lang="ko-KR" altLang="en-US" b="1"/>
              <a:t>을</a:t>
            </a:r>
            <a:r>
              <a:rPr lang="en-US" altLang="ko-KR" b="1"/>
              <a:t>, 60</a:t>
            </a:r>
            <a:r>
              <a:rPr lang="ko-KR" altLang="en-US" b="1"/>
              <a:t>점 미만이면 </a:t>
            </a:r>
            <a:r>
              <a:rPr lang="en-US" altLang="ko-KR" b="1"/>
              <a:t>"</a:t>
            </a:r>
            <a:r>
              <a:rPr lang="ko-KR" altLang="en-US" b="1"/>
              <a:t>성적 불량</a:t>
            </a:r>
            <a:r>
              <a:rPr lang="en-US" altLang="ko-KR" b="1"/>
              <a:t>"</a:t>
            </a:r>
            <a:r>
              <a:rPr lang="ko-KR" altLang="en-US" b="1"/>
              <a:t>을 출력하는 프로그램 작성하여라</a:t>
            </a:r>
            <a:r>
              <a:rPr lang="en-US" altLang="ko-KR" b="1"/>
              <a:t>.</a:t>
            </a:r>
          </a:p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	</a:t>
            </a:r>
            <a:r>
              <a:rPr lang="ko-KR" altLang="en-US" b="1"/>
              <a:t>국어</a:t>
            </a:r>
            <a:r>
              <a:rPr lang="en-US" altLang="ko-KR" b="1"/>
              <a:t>, </a:t>
            </a:r>
            <a:r>
              <a:rPr lang="ko-KR" altLang="en-US" b="1"/>
              <a:t>영어</a:t>
            </a:r>
            <a:r>
              <a:rPr lang="en-US" altLang="ko-KR" b="1"/>
              <a:t>, </a:t>
            </a:r>
            <a:r>
              <a:rPr lang="ko-KR" altLang="en-US" b="1"/>
              <a:t>수학 점수는 </a:t>
            </a:r>
            <a:r>
              <a:rPr lang="en-US" altLang="ko-KR" b="1"/>
              <a:t>? 89 78 98</a:t>
            </a:r>
          </a:p>
          <a:p>
            <a:endParaRPr lang="en-US" altLang="ko-KR" b="1"/>
          </a:p>
          <a:p>
            <a:r>
              <a:rPr lang="en-US" altLang="ko-KR" b="1"/>
              <a:t>	==================================</a:t>
            </a:r>
          </a:p>
          <a:p>
            <a:r>
              <a:rPr lang="en-US" altLang="ko-KR" b="1"/>
              <a:t>	 </a:t>
            </a:r>
            <a:r>
              <a:rPr lang="ko-KR" altLang="en-US" b="1"/>
              <a:t>국어</a:t>
            </a:r>
            <a:r>
              <a:rPr lang="en-US" altLang="ko-KR" b="1"/>
              <a:t>	</a:t>
            </a:r>
            <a:r>
              <a:rPr lang="ko-KR" altLang="en-US" b="1"/>
              <a:t>영어</a:t>
            </a:r>
            <a:r>
              <a:rPr lang="en-US" altLang="ko-KR" b="1"/>
              <a:t>	</a:t>
            </a:r>
            <a:r>
              <a:rPr lang="ko-KR" altLang="en-US" b="1"/>
              <a:t>수학</a:t>
            </a:r>
            <a:r>
              <a:rPr lang="en-US" altLang="ko-KR" b="1"/>
              <a:t>	 </a:t>
            </a:r>
            <a:r>
              <a:rPr lang="ko-KR" altLang="en-US" b="1"/>
              <a:t>평균</a:t>
            </a:r>
            <a:r>
              <a:rPr lang="en-US" altLang="ko-KR" b="1"/>
              <a:t>	</a:t>
            </a:r>
            <a:r>
              <a:rPr lang="ko-KR" altLang="en-US" b="1"/>
              <a:t>학점</a:t>
            </a:r>
            <a:r>
              <a:rPr lang="en-US" altLang="ko-KR" b="1"/>
              <a:t>	  </a:t>
            </a:r>
            <a:r>
              <a:rPr lang="ko-KR" altLang="en-US" b="1"/>
              <a:t>결  과</a:t>
            </a:r>
            <a:endParaRPr lang="en-US" altLang="ko-KR" b="1"/>
          </a:p>
          <a:p>
            <a:r>
              <a:rPr lang="en-US" altLang="ko-KR" b="1"/>
              <a:t>	  89	 78	 98	83.33	  B	</a:t>
            </a:r>
            <a:r>
              <a:rPr lang="ko-KR" altLang="en-US" b="1"/>
              <a:t>성적양호</a:t>
            </a:r>
            <a:endParaRPr lang="en-US" altLang="ko-KR" b="1"/>
          </a:p>
          <a:p>
            <a:r>
              <a:rPr lang="en-US" altLang="ko-KR" b="1"/>
              <a:t>	==================================</a:t>
            </a:r>
          </a:p>
          <a:p>
            <a:endParaRPr lang="en-US" altLang="ko-KR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36971A-1FD2-E1D7-1459-E5742B3FCAE6}"/>
              </a:ext>
            </a:extLst>
          </p:cNvPr>
          <p:cNvSpPr/>
          <p:nvPr/>
        </p:nvSpPr>
        <p:spPr>
          <a:xfrm>
            <a:off x="815940" y="1455420"/>
            <a:ext cx="6377340" cy="19735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D0669-6EE4-7B3C-78E8-47D654B8A1C0}"/>
              </a:ext>
            </a:extLst>
          </p:cNvPr>
          <p:cNvSpPr txBox="1"/>
          <p:nvPr/>
        </p:nvSpPr>
        <p:spPr>
          <a:xfrm>
            <a:off x="3494053" y="1270754"/>
            <a:ext cx="10211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Monitor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1E1B8-4609-1A16-F68A-CF1753EE009C}"/>
              </a:ext>
            </a:extLst>
          </p:cNvPr>
          <p:cNvSpPr txBox="1"/>
          <p:nvPr/>
        </p:nvSpPr>
        <p:spPr>
          <a:xfrm>
            <a:off x="5381292" y="3791669"/>
            <a:ext cx="6726624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Keyword</a:t>
            </a:r>
            <a:endParaRPr lang="en-US" altLang="ko-KR" sz="1400" b="1" dirty="0"/>
          </a:p>
          <a:p>
            <a:r>
              <a:rPr lang="en-US" altLang="ko-KR" sz="1400" b="1"/>
              <a:t>   if, </a:t>
            </a:r>
            <a:r>
              <a:rPr lang="ko-KR" altLang="en-US" sz="1400" b="1"/>
              <a:t>관계연산자</a:t>
            </a:r>
            <a:endParaRPr lang="en-US" altLang="ko-KR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2C163-9A86-598E-C84E-B917FCF5B1EC}"/>
              </a:ext>
            </a:extLst>
          </p:cNvPr>
          <p:cNvSpPr txBox="1"/>
          <p:nvPr/>
        </p:nvSpPr>
        <p:spPr>
          <a:xfrm>
            <a:off x="84084" y="3791669"/>
            <a:ext cx="12023836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 분석</a:t>
            </a:r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해결 방안</a:t>
            </a:r>
            <a:endParaRPr lang="en-US" altLang="ko-KR" sz="2000" b="1" dirty="0"/>
          </a:p>
          <a:p>
            <a:r>
              <a:rPr lang="en-US" altLang="ko-KR" b="1"/>
              <a:t>	</a:t>
            </a:r>
            <a:r>
              <a:rPr lang="ko-KR" altLang="en-US" b="1"/>
              <a:t>국어</a:t>
            </a:r>
            <a:r>
              <a:rPr lang="en-US" altLang="ko-KR" b="1"/>
              <a:t>, </a:t>
            </a:r>
            <a:r>
              <a:rPr lang="ko-KR" altLang="en-US" b="1"/>
              <a:t>영어</a:t>
            </a:r>
            <a:r>
              <a:rPr lang="en-US" altLang="ko-KR" b="1"/>
              <a:t>, </a:t>
            </a:r>
            <a:r>
              <a:rPr lang="ko-KR" altLang="en-US" b="1"/>
              <a:t>수학 점수의 데이터를 입력 받고</a:t>
            </a:r>
            <a:r>
              <a:rPr lang="en-US" altLang="ko-KR" b="1"/>
              <a:t>, </a:t>
            </a:r>
            <a:r>
              <a:rPr lang="ko-KR" altLang="en-US" b="1"/>
              <a:t>데이터들의 평균을 구한 다음</a:t>
            </a:r>
            <a:r>
              <a:rPr lang="en-US" altLang="ko-KR" b="1"/>
              <a:t>, </a:t>
            </a:r>
            <a:r>
              <a:rPr lang="ko-KR" altLang="en-US" b="1"/>
              <a:t>평균 점수에 따른 학점과 결과</a:t>
            </a:r>
            <a:endParaRPr lang="en-US" altLang="ko-KR" b="1"/>
          </a:p>
          <a:p>
            <a:r>
              <a:rPr lang="en-US" altLang="ko-KR" b="1"/>
              <a:t>	</a:t>
            </a:r>
            <a:r>
              <a:rPr lang="ko-KR" altLang="en-US" b="1"/>
              <a:t>값을 출력한다</a:t>
            </a:r>
            <a:r>
              <a:rPr lang="en-US" altLang="ko-KR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54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E2A1A-E06C-130A-5CC2-9377AE249504}"/>
              </a:ext>
            </a:extLst>
          </p:cNvPr>
          <p:cNvSpPr txBox="1"/>
          <p:nvPr/>
        </p:nvSpPr>
        <p:spPr>
          <a:xfrm>
            <a:off x="84082" y="43976"/>
            <a:ext cx="12023836" cy="66633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Source Code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import java.util.Scanner;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/* 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국어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영어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수학 성적을 입력하여 평균을 구하고 평균이 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80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점 이상이면 “성적 양호”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, 60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점 이상이면 “노력”을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, 60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점 미만이면 “성적 불량”을 출력하는 프로그램 작성하여라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. */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public class week6_Report3 {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public static void main(String[] args) {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Scanner keyboard = new Scanner(System.in);</a:t>
            </a:r>
          </a:p>
          <a:p>
            <a:endParaRPr lang="en-US" altLang="ko-KR" sz="105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float Korean, English, Math, average;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int grade;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final int score = 60, ASCII = 'A'+9;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char plus;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String result;</a:t>
            </a:r>
          </a:p>
          <a:p>
            <a:endParaRPr lang="en-US" altLang="ko-KR" sz="105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System.out.print("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국어 점수 입력 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: ");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Korean = keyboard.nextInt();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System.out.print("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영어 점수 입력 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: ");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English = keyboard.nextInt();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System.out.print("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수학 점수 입력 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: ");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Math = keyboard.nextInt();</a:t>
            </a:r>
          </a:p>
          <a:p>
            <a:endParaRPr lang="en-US" altLang="ko-KR" sz="105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average = (Korean + English + Math) / 3;</a:t>
            </a:r>
          </a:p>
          <a:p>
            <a:endParaRPr lang="en-US" altLang="ko-KR" sz="105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if (average &gt;= 80 ) {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    result = "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성적 양호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";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} else if ( average &gt;= 60) {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    result = "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노력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";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} else {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    result = "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성적 불량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";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}</a:t>
            </a:r>
          </a:p>
          <a:p>
            <a:endParaRPr lang="en-US" altLang="ko-KR" sz="105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grade = (average &lt; score) || (average == 0) ? 'F' : (int) (average == 100 ? 'A' : (ASCII - average / 10));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plus = (average == 100) ? '+' : (average &lt; score) || (average == 0) ? ' ' : (average % 10) &lt;= 4 ? '0' : '+';</a:t>
            </a:r>
          </a:p>
          <a:p>
            <a:endParaRPr lang="en-US" altLang="ko-KR" sz="105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System.out.printf("\n==========================================================\n");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System.out.printf("\t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국 어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\t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영 어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\t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수 학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\t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평  균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\t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학  점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\t\t</a:t>
            </a:r>
            <a:r>
              <a:rPr lang="ko-KR" altLang="en-US" sz="1050">
                <a:latin typeface="Arial Unicode MS" panose="020B0604020202020204" pitchFamily="50" charset="-127"/>
                <a:ea typeface="JetBrains Mono"/>
              </a:rPr>
              <a:t>결 과</a:t>
            </a:r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\n");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System.out.printf("\t %.0f\t\t %.0f\t\t %.0f\t\t%.2f\t  %c%c\t  %s", Korean, English, Math, average, grade, plus, result);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    System.out.printf("\n==========================================================");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    }</a:t>
            </a:r>
          </a:p>
          <a:p>
            <a:r>
              <a:rPr lang="en-US" altLang="ko-KR" sz="1050">
                <a:latin typeface="Arial Unicode MS" panose="020B0604020202020204" pitchFamily="50" charset="-127"/>
                <a:ea typeface="JetBrains Mono"/>
              </a:rPr>
              <a:t>}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BB560C-F0A3-665C-A1F3-C5ED62786501}"/>
              </a:ext>
            </a:extLst>
          </p:cNvPr>
          <p:cNvCxnSpPr>
            <a:cxnSpLocks/>
          </p:cNvCxnSpPr>
          <p:nvPr/>
        </p:nvCxnSpPr>
        <p:spPr>
          <a:xfrm flipV="1">
            <a:off x="84082" y="487386"/>
            <a:ext cx="11978123" cy="25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2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8" y="533660"/>
            <a:ext cx="11675704" cy="63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3" ma:contentTypeDescription="새 문서를 만듭니다." ma:contentTypeScope="" ma:versionID="3902875c2c70751a8872626340012bef">
  <xsd:schema xmlns:xsd="http://www.w3.org/2001/XMLSchema" xmlns:xs="http://www.w3.org/2001/XMLSchema" xmlns:p="http://schemas.microsoft.com/office/2006/metadata/properties" xmlns:ns3="47b6f4d6-40f9-4056-9940-caa2823e61e5" targetNamespace="http://schemas.microsoft.com/office/2006/metadata/properties" ma:root="true" ma:fieldsID="43e964a8c24507f94aded484752c0f75" ns3:_="">
    <xsd:import namespace="47b6f4d6-40f9-4056-9940-caa2823e61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24E84B-854A-47F1-A75E-51B4991CF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B880FB-CB74-406A-AA35-D25920EF19FE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47b6f4d6-40f9-4056-9940-caa2823e61e5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1236</Words>
  <Application>Microsoft Office PowerPoint</Application>
  <PresentationFormat>와이드스크린</PresentationFormat>
  <Paragraphs>160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 Unicode MS</vt:lpstr>
      <vt:lpstr>맑은 고딕</vt:lpstr>
      <vt:lpstr>Arial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173</cp:revision>
  <dcterms:created xsi:type="dcterms:W3CDTF">2023-09-03T09:11:18Z</dcterms:created>
  <dcterms:modified xsi:type="dcterms:W3CDTF">2023-10-08T06:37:43Z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