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2024-05-12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Java Report 10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path // </a:t>
            </a:r>
            <a:r>
              <a:rPr lang="ko-KR" altLang="en-US" sz="1600" dirty="0"/>
              <a:t>파일 경로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 // </a:t>
            </a:r>
            <a:r>
              <a:rPr lang="ko-KR" altLang="en-US" sz="1600" dirty="0"/>
              <a:t>이름 입력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phone // </a:t>
            </a:r>
            <a:r>
              <a:rPr lang="ko-KR" altLang="en-US" sz="1600" dirty="0"/>
              <a:t>핸드폰 번호 입력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Path</a:t>
            </a:r>
            <a:r>
              <a:rPr lang="ko-KR" altLang="en-US" sz="1600" dirty="0"/>
              <a:t>에 저장된 경로에 </a:t>
            </a:r>
            <a:r>
              <a:rPr lang="en-US" altLang="ko-KR" sz="1600" dirty="0"/>
              <a:t>phone.txt </a:t>
            </a:r>
            <a:r>
              <a:rPr lang="ko-KR" altLang="en-US" sz="1600" dirty="0"/>
              <a:t>파일을 생성하여 내부에 이름 및 연락처를 입력 및 저장함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홍길동 </a:t>
            </a:r>
            <a:r>
              <a:rPr lang="en-US" altLang="ko-KR" sz="1600" dirty="0"/>
              <a:t>: 000-0000-0000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FFD660-7FB2-8A31-7B55-6FE0457F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18" y="1614194"/>
            <a:ext cx="5315692" cy="1829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6150996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5B7D48-D745-883F-2236-A61153E86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4"/>
            <a:ext cx="3861955" cy="410881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phone.txt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PrintWriter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printWriter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PrintWriter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FileWriter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phone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printWriter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phone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RuntimeException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2BAE6FD-C9ED-B4C6-E41E-0F69A2F1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18" y="3668602"/>
            <a:ext cx="326753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path // </a:t>
            </a:r>
            <a:r>
              <a:rPr lang="ko-KR" altLang="en-US" sz="1600" dirty="0"/>
              <a:t>파일 경로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 // </a:t>
            </a:r>
            <a:r>
              <a:rPr lang="ko-KR" altLang="en-US" sz="1600" dirty="0"/>
              <a:t>이름 입력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phone // </a:t>
            </a:r>
            <a:r>
              <a:rPr lang="ko-KR" altLang="en-US" sz="1600" dirty="0"/>
              <a:t>핸드폰 번호 입력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Phone.txt </a:t>
            </a:r>
            <a:r>
              <a:rPr lang="ko-KR" altLang="en-US" sz="1600" dirty="0"/>
              <a:t>파일 내부에 있는 자료를 검색 및 출력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홍길동 </a:t>
            </a:r>
            <a:r>
              <a:rPr lang="en-US" altLang="ko-KR" sz="1600" dirty="0"/>
              <a:t>: 000-0000-0000</a:t>
            </a:r>
          </a:p>
        </p:txBody>
      </p:sp>
    </p:spTree>
    <p:extLst>
      <p:ext uri="{BB962C8B-B14F-4D97-AF65-F5344CB8AC3E}">
        <p14:creationId xmlns:p14="http://schemas.microsoft.com/office/powerpoint/2010/main" val="32450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4446887" y="3953472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4D132-3B57-BFF5-1F03-7F923483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09" y="4415137"/>
            <a:ext cx="5401429" cy="12860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7A27545-8698-7D88-13ED-C108ABB0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4"/>
            <a:ext cx="3480440" cy="369331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phone.txt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.exists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userInput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검색을 원하는 학생의 이름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userInput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.hasNextLine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.contains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77F289-4290-881A-4917-5B4FC160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36" y="1614194"/>
            <a:ext cx="4176143" cy="203132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이름을 가진 학생을 찾을 수 없습니다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userInput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존재하지 않습니다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FileNotFoundException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찾을 수 없습니다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4305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input</a:t>
            </a:r>
            <a:r>
              <a:rPr lang="ko-KR" altLang="en-US" sz="1600" dirty="0"/>
              <a:t> </a:t>
            </a:r>
            <a:r>
              <a:rPr lang="en-US" altLang="ko-KR" sz="1600" dirty="0"/>
              <a:t>//</a:t>
            </a:r>
            <a:r>
              <a:rPr lang="ko-KR" altLang="en-US" sz="1600" dirty="0"/>
              <a:t> 복사할 사진파일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output // </a:t>
            </a:r>
            <a:r>
              <a:rPr lang="ko-KR" altLang="en-US" sz="1600" dirty="0"/>
              <a:t>복사한 사진파일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Input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복사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파일 복사 완료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535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5485978" y="844576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162B9-FBE4-4D27-4A57-CB7E7FB6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306241"/>
            <a:ext cx="4608954" cy="330859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java.io.File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java.nio.file.Files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java.nio.file.StandardCopyOption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input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kbu.png"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 output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\\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.png"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 fi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 fo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File(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Files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copy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fi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.toPath()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fo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.toPath()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StandardCopyOption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REPLACE_EXISTING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"File Copy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 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 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RuntimeException(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7369AF-A1EB-482A-7934-400B5989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00" y="1291600"/>
            <a:ext cx="5382376" cy="857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8C7587-29FE-B09F-C293-5F7C6D6D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01" y="2342343"/>
            <a:ext cx="5382376" cy="35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756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383</cp:revision>
  <dcterms:created xsi:type="dcterms:W3CDTF">2023-09-03T09:11:18Z</dcterms:created>
  <dcterms:modified xsi:type="dcterms:W3CDTF">2024-05-12T13:40:51Z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