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Java Report 11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2387702"/>
            <a:ext cx="668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filePath</a:t>
            </a:r>
            <a:r>
              <a:rPr lang="en-US" altLang="ko-KR" sz="1600" dirty="0"/>
              <a:t> // </a:t>
            </a:r>
            <a:r>
              <a:rPr lang="ko-KR" altLang="en-US" sz="1600" dirty="0"/>
              <a:t>파일 경로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3316682"/>
            <a:ext cx="5429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Path</a:t>
            </a:r>
            <a:r>
              <a:rPr lang="ko-KR" altLang="en-US" sz="1600" dirty="0"/>
              <a:t>에 저장된 경로에</a:t>
            </a:r>
            <a:r>
              <a:rPr lang="en-US" altLang="ko-KR" sz="1600" dirty="0"/>
              <a:t>txt </a:t>
            </a:r>
            <a:r>
              <a:rPr lang="ko-KR" altLang="en-US" sz="1600" dirty="0"/>
              <a:t>파일을 불러와 내부 데이터를 이용하여 계산 후 </a:t>
            </a:r>
            <a:r>
              <a:rPr lang="en-US" altLang="ko-KR" sz="1600" dirty="0"/>
              <a:t>txt</a:t>
            </a:r>
            <a:r>
              <a:rPr lang="ko-KR" altLang="en-US" sz="1600" dirty="0"/>
              <a:t>파일로 내보낸다</a:t>
            </a:r>
            <a:r>
              <a:rPr lang="en-US" altLang="ko-KR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28" y="4491883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filePath</a:t>
            </a:r>
            <a:r>
              <a:rPr lang="en-US" altLang="ko-KR" sz="1600" dirty="0"/>
              <a:t> // </a:t>
            </a:r>
            <a:r>
              <a:rPr lang="ko-KR" altLang="en-US" sz="1600" dirty="0"/>
              <a:t>파일 경로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961ED-F72A-B277-8159-0957A941AD3E}"/>
              </a:ext>
            </a:extLst>
          </p:cNvPr>
          <p:cNvSpPr txBox="1"/>
          <p:nvPr/>
        </p:nvSpPr>
        <p:spPr>
          <a:xfrm>
            <a:off x="666828" y="1458722"/>
            <a:ext cx="668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basic(), fee(), tax(), pay()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8819381" y="59745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B2A9C4-501D-9939-BA6A-E106CBC3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7" y="1092605"/>
            <a:ext cx="1313180" cy="96949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Method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25F025-141B-C835-DA32-F33B5FD5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7" y="2297921"/>
            <a:ext cx="1999265" cy="226215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abstract class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Method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name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bunho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getName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getBunho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%4s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%3s"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45AAB2-D8E9-E395-8F69-6EBCA757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69" y="33252"/>
            <a:ext cx="2635658" cy="378565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getHobong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1650000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1680000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1700000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1720000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1750000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1F18619-9F46-6535-F9E7-3974BFE7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69" y="3818904"/>
            <a:ext cx="2635658" cy="295465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1700000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*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0.05f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1700000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2300000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*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0.08f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*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0.1f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%1d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%,6d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%,9d"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06C54B7-432A-C4A3-2137-1B3C4837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44" y="33252"/>
            <a:ext cx="3103735" cy="31393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employees.txt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FileReader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!=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.split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","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bunho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hobong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sudang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NumberFormatException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데이터 형식입니다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.getMessage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5CF085B-91AB-DF27-D859-ABB1AB5B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44" y="3034074"/>
            <a:ext cx="3103735" cy="304698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employee.txt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BufferedWriter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BufferedWriter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FileWriter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filePath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급여처리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.newLine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"=-=-=-=-=-=-=-=-=-=-=-=-=-=-=-=-=-=-=-=-=-=-=-=-=-=-=-=-=-=-=-=-=-=-=-=-=-=-=-="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.newLine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수당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기본급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급여액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.newLine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"=-=-=-=-=-=-=-=-=-=-=-=-=-=-=-=-=-=-=-=-=-=-=-=-=-=-=-=-=-=-=-=-=-=-=-=-=-=-=-="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.newLine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employee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.newLine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bw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.write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"=-=-=-=-=-=-=-=-=-=-=-=-=-=-=-=-=-=-=-=-=-=-=-=-=-=-=-=-=-=-=-=-=-=-=-=-=-=-=-="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.getMessage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6EFE34-C90B-B9BE-AE90-CE999FA0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380" y="521410"/>
            <a:ext cx="3219367" cy="12408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F9A933-F922-E8CC-C9C5-D0C0E3AB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381" y="1996194"/>
            <a:ext cx="3242106" cy="10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1EA4E-608C-CC58-8523-DAF880243A82}"/>
              </a:ext>
            </a:extLst>
          </p:cNvPr>
          <p:cNvSpPr txBox="1"/>
          <p:nvPr/>
        </p:nvSpPr>
        <p:spPr>
          <a:xfrm>
            <a:off x="56135" y="407324"/>
            <a:ext cx="121783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교수님 이번 과제를 진행하면서</a:t>
            </a:r>
            <a:r>
              <a:rPr lang="en-US" altLang="ko-KR" dirty="0"/>
              <a:t>, </a:t>
            </a:r>
            <a:r>
              <a:rPr lang="ko-KR" altLang="en-US" dirty="0"/>
              <a:t>객체 배열 구조나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Stream </a:t>
            </a:r>
            <a:r>
              <a:rPr lang="ko-KR" altLang="en-US" dirty="0"/>
              <a:t>부분에서 기초가 부실하다는 느낌을 받았습니다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중간고사를 기점으로 수업을 들으면서 점점 내용을 이해 못하고 넘어가다 보니 프로그램을 따라 적는 것에만 급급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하고 그럼 해당 수업에 대한 내용도 기억에 남지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이에 관해서 주변 동기들 하고 이야기 해본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대부분이 동일한 문제로 의견이 모아졌던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강의 중 교수님께서 어떻게 해줘야 되냐는 질문에 답을 못한 것은</a:t>
            </a:r>
            <a:r>
              <a:rPr lang="en-US" altLang="ko-KR" dirty="0"/>
              <a:t>, </a:t>
            </a:r>
            <a:r>
              <a:rPr lang="ko-KR" altLang="en-US" dirty="0"/>
              <a:t>어디서부터가 문제인지를 꼭 집어서 말씀드리기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어려워 답을 못하였고</a:t>
            </a:r>
            <a:r>
              <a:rPr lang="en-US" altLang="ko-KR" dirty="0"/>
              <a:t>, </a:t>
            </a:r>
            <a:r>
              <a:rPr lang="ko-KR" altLang="en-US" dirty="0"/>
              <a:t>최근 수업에서는 </a:t>
            </a:r>
            <a:r>
              <a:rPr lang="ko-KR" altLang="en-US" dirty="0" err="1"/>
              <a:t>진도나가는</a:t>
            </a:r>
            <a:r>
              <a:rPr lang="ko-KR" altLang="en-US" dirty="0"/>
              <a:t> 속도가 빠른 것과</a:t>
            </a:r>
            <a:r>
              <a:rPr lang="en-US" altLang="ko-KR" dirty="0"/>
              <a:t> </a:t>
            </a:r>
            <a:r>
              <a:rPr lang="ko-KR" altLang="en-US" dirty="0"/>
              <a:t>프로그램에 대한 이해가 느린 게 합쳐져서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문제가 발생한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개인적으로 바라는 점은 수업 때 프로그램의 코드가 왜 사용되는지 와 실행과정에 대해 좀더 자세히 설명해 주셨으면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1259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389</cp:revision>
  <dcterms:created xsi:type="dcterms:W3CDTF">2023-09-03T09:11:18Z</dcterms:created>
  <dcterms:modified xsi:type="dcterms:W3CDTF">2024-05-19T11:52:14Z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