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12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입력 받은 년 수가 윤년인가 평년인가를 판단하는 프로그램을 학번이 짝수와 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홀수로 나누어 작성하세요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2296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Input_data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Scanner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 err="1"/>
              <a:t>leapYear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윤년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평년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08348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(Data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% 4 == 0) || (data % 100 != 0) || (data % 400 == 0) =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(Data % 4 != 0) || (data % 100 == 0) || (data % 400 != 0) = 0</a:t>
            </a:r>
          </a:p>
        </p:txBody>
      </p:sp>
    </p:spTree>
    <p:extLst>
      <p:ext uri="{BB962C8B-B14F-4D97-AF65-F5344CB8AC3E}">
        <p14:creationId xmlns:p14="http://schemas.microsoft.com/office/powerpoint/2010/main" val="244929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96C50-7C52-1418-5A1E-EFD89109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42" y="1643659"/>
            <a:ext cx="7220958" cy="271500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0931784-EAB0-6877-A9AF-3C82D3C6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3" y="856357"/>
            <a:ext cx="12071758" cy="600164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1200" dirty="0">
                <a:solidFill>
                  <a:srgbClr val="EBEBEB"/>
                </a:solidFill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C2561-F90F-EA3A-06BA-D6B8A1CD2C80}"/>
              </a:ext>
            </a:extLst>
          </p:cNvPr>
          <p:cNvSpPr txBox="1"/>
          <p:nvPr/>
        </p:nvSpPr>
        <p:spPr>
          <a:xfrm>
            <a:off x="4425230" y="881109"/>
            <a:ext cx="6266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leapyear_result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"%.0f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c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F9AB86-5255-A1F0-D7F4-94BD8150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81" y="2866408"/>
            <a:ext cx="5553850" cy="2762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726CF9-630F-A394-AC4A-6154CBB3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81" y="4137570"/>
            <a:ext cx="4801270" cy="2743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CC274D-80F6-CB0D-BB7B-524DF1A0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51" y="5335507"/>
            <a:ext cx="443927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16</a:t>
            </a:r>
            <a:r>
              <a:rPr lang="ko-KR" altLang="en-US" sz="2400" b="1" dirty="0"/>
              <a:t>자리 이하의 금액을 입력하면 한글로 읽어주는 프로그램을 메소드를 사용하여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만들어보자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5563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 err="1"/>
              <a:t>convertNumberToHangul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변환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7373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422638-206D-8213-F007-AD58C7DA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8" y="881109"/>
            <a:ext cx="11778143" cy="589392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convertNumberToHangul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육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.length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nowInt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hasHan3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nowInt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.substring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han2Pick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%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nowInt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nowInt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han2Pick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han2Pick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hasHan3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hasHan3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han2Pick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/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hasHan3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4A74B-E23E-06BA-14AA-B756E8E4780A}"/>
              </a:ext>
            </a:extLst>
          </p:cNvPr>
          <p:cNvSpPr txBox="1"/>
          <p:nvPr/>
        </p:nvSpPr>
        <p:spPr>
          <a:xfrm>
            <a:off x="5639499" y="1002560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ED864A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정수 입력 받기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금액을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정수를 문자열로 변환하여 한글로 출력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inputNumber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hangulResult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convertNumberToHangul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한글로 변환된 결과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hangulResult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D02A8D-9293-F43F-A317-F810FC8E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490364"/>
            <a:ext cx="6705600" cy="23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/>
              <a:t>Report 3</a:t>
            </a:r>
            <a:r>
              <a:rPr lang="ko-KR" altLang="en-US" sz="2200" b="1" dirty="0"/>
              <a:t>번 문제에 대해 어떻게 풀이를 진행해 가야 하는지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기존에 비슷하거나 같은 계열의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문제를 풀어보지 못하여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어렵다고 느껴졌다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그리고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온라인에 업로드 되어 있는 메소드를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가지고 와서 문제에 대입을 하는 과정이 중요하다고 느껴졌다</a:t>
            </a:r>
            <a:r>
              <a:rPr lang="en-US" altLang="ko-KR" sz="2200" b="1"/>
              <a:t>.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Max() </a:t>
            </a:r>
            <a:r>
              <a:rPr lang="ko-KR" altLang="en-US" sz="2400" b="1" dirty="0"/>
              <a:t>메소드를 이용하여 두 숫자 중에서 큰 수를 구하는 프로그램을 작성하여라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Input_data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Scanner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Max(int num1, int num2)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더 큰 수 비교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Num1 &lt; Num2 ? Num2 : Num1</a:t>
            </a:r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E8E1D-3264-0B3D-80BD-3C00BC38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982176"/>
            <a:ext cx="11526473" cy="489364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week12_Report1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static 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 keyboard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.nextInt()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static 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큰 값은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%d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3964E-BFD3-DC5D-1365-68991A803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3"/>
          <a:stretch/>
        </p:blipFill>
        <p:spPr>
          <a:xfrm>
            <a:off x="4110681" y="2413988"/>
            <a:ext cx="8081319" cy="20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Report1</a:t>
            </a:r>
            <a:r>
              <a:rPr lang="ko-KR" altLang="en-US" sz="2400" b="1" dirty="0"/>
              <a:t>을 이용하여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개의 숫자 중에서 가장 큰 수를 찾는 </a:t>
            </a:r>
            <a:r>
              <a:rPr lang="en-US" altLang="ko-KR" sz="2400" b="1" dirty="0"/>
              <a:t>max4()</a:t>
            </a:r>
            <a:r>
              <a:rPr lang="ko-KR" altLang="en-US" sz="2400" b="1" dirty="0"/>
              <a:t>를 정의하여라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537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Input_data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Scanner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data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Max</a:t>
            </a:r>
          </a:p>
          <a:p>
            <a:pPr lvl="2"/>
            <a:r>
              <a:rPr lang="en-US" altLang="ko-KR" sz="2200" b="1" dirty="0"/>
              <a:t>- </a:t>
            </a:r>
            <a:r>
              <a:rPr lang="ko-KR" altLang="en-US" sz="2200" b="1" dirty="0"/>
              <a:t>더 큰 수 비교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Max4</a:t>
            </a:r>
          </a:p>
          <a:p>
            <a:pPr lvl="2"/>
            <a:r>
              <a:rPr lang="en-US" altLang="ko-KR" sz="2200" b="1" dirty="0"/>
              <a:t>   - data 1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~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4</a:t>
            </a:r>
            <a:r>
              <a:rPr lang="ko-KR" altLang="en-US" sz="2200" b="1" dirty="0"/>
              <a:t>의 더 큰 수 비교 계산</a:t>
            </a:r>
            <a:endParaRPr lang="en-US" altLang="ko-KR" sz="2200" b="1" dirty="0"/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출력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74391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Num1 &lt; Num2 ? Num2 : Num1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max(max(max(num1, num2), num3), num4)</a:t>
            </a:r>
          </a:p>
        </p:txBody>
      </p:sp>
    </p:spTree>
    <p:extLst>
      <p:ext uri="{BB962C8B-B14F-4D97-AF65-F5344CB8AC3E}">
        <p14:creationId xmlns:p14="http://schemas.microsoft.com/office/powerpoint/2010/main" val="145832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C1C3D2B-EA3E-C1BF-D8CA-F46EF515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998411" cy="54938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week12_Report1_1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max4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input_data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가장 큰 값은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max4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num3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1-1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96C50-7C52-1418-5A1E-EFD89109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42" y="1643659"/>
            <a:ext cx="722095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1403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237</cp:revision>
  <dcterms:created xsi:type="dcterms:W3CDTF">2023-09-03T09:11:18Z</dcterms:created>
  <dcterms:modified xsi:type="dcterms:W3CDTF">2023-11-21T12:52:24Z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