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74" r:id="rId7"/>
    <p:sldId id="275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>
        <p:scale>
          <a:sx n="150" d="100"/>
          <a:sy n="150" d="100"/>
        </p:scale>
        <p:origin x="6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2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다음과 같이 소수</a:t>
            </a:r>
            <a:r>
              <a:rPr lang="en-US" altLang="ko-KR" sz="2400" dirty="0"/>
              <a:t>(Prime Number)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판별하는 </a:t>
            </a:r>
            <a:r>
              <a:rPr lang="en-US" altLang="ko-KR" sz="2400" dirty="0"/>
              <a:t>Program</a:t>
            </a:r>
            <a:r>
              <a:rPr lang="ko-KR" altLang="en-US" sz="2400" dirty="0"/>
              <a:t>을 객체 지향으로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작성하여라</a:t>
            </a:r>
            <a:r>
              <a:rPr lang="en-US" altLang="ko-KR" sz="2400" dirty="0"/>
              <a:t>.</a:t>
            </a:r>
          </a:p>
          <a:p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6310F-7EC9-821B-04FF-C9EA8071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44" y="2352859"/>
            <a:ext cx="5153744" cy="2057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453591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31" y="4997584"/>
            <a:ext cx="2674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num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판별 숫자</a:t>
            </a:r>
            <a:r>
              <a:rPr lang="en-US" altLang="ko-KR" sz="1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3814318" y="4997584"/>
            <a:ext cx="4286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Num &lt; 2 -&gt; </a:t>
            </a:r>
            <a:r>
              <a:rPr lang="ko-KR" altLang="en-US" sz="1600" dirty="0"/>
              <a:t>소수 및 합성수에 해당 </a:t>
            </a:r>
            <a:r>
              <a:rPr lang="en-US" altLang="ko-KR" sz="1600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Num == 2 -&gt; </a:t>
            </a:r>
            <a:r>
              <a:rPr lang="ko-KR" altLang="en-US" sz="1600" dirty="0"/>
              <a:t>소수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</a:t>
            </a:r>
            <a:r>
              <a:rPr lang="ko-KR" altLang="en-US" sz="1600" dirty="0"/>
              <a:t> </a:t>
            </a:r>
            <a:r>
              <a:rPr lang="en-US" altLang="ko-KR" sz="1600" dirty="0"/>
              <a:t>&lt; num &amp;&amp; num</a:t>
            </a:r>
            <a:r>
              <a:rPr lang="ko-KR" altLang="en-US" sz="1600" dirty="0"/>
              <a:t> </a:t>
            </a:r>
            <a:r>
              <a:rPr lang="en-US" altLang="ko-KR" sz="1600" dirty="0"/>
              <a:t>%</a:t>
            </a:r>
            <a:r>
              <a:rPr lang="ko-KR" altLang="en-US" sz="1600" dirty="0"/>
              <a:t> </a:t>
            </a:r>
            <a:r>
              <a:rPr lang="en-US" altLang="ko-KR" sz="1600" dirty="0"/>
              <a:t>I</a:t>
            </a:r>
            <a:r>
              <a:rPr lang="ko-KR" altLang="en-US" sz="1600" dirty="0"/>
              <a:t> </a:t>
            </a:r>
            <a:r>
              <a:rPr lang="en-US" altLang="ko-KR" sz="1600" dirty="0"/>
              <a:t>==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합성수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! (I</a:t>
            </a:r>
            <a:r>
              <a:rPr lang="ko-KR" altLang="en-US" sz="1600" dirty="0"/>
              <a:t> </a:t>
            </a:r>
            <a:r>
              <a:rPr lang="en-US" altLang="ko-KR" sz="1600" dirty="0"/>
              <a:t>&lt; num &amp;&amp; num</a:t>
            </a:r>
            <a:r>
              <a:rPr lang="ko-KR" altLang="en-US" sz="1600" dirty="0"/>
              <a:t> </a:t>
            </a:r>
            <a:r>
              <a:rPr lang="en-US" altLang="ko-KR" sz="1600" dirty="0"/>
              <a:t>%</a:t>
            </a:r>
            <a:r>
              <a:rPr lang="ko-KR" altLang="en-US" sz="1600" dirty="0"/>
              <a:t> </a:t>
            </a:r>
            <a:r>
              <a:rPr lang="en-US" altLang="ko-KR" sz="1600" dirty="0"/>
              <a:t>I</a:t>
            </a:r>
            <a:r>
              <a:rPr lang="ko-KR" altLang="en-US" sz="1600" dirty="0"/>
              <a:t> </a:t>
            </a:r>
            <a:r>
              <a:rPr lang="en-US" altLang="ko-KR" sz="1600" dirty="0"/>
              <a:t>==</a:t>
            </a:r>
            <a:r>
              <a:rPr lang="ko-KR" altLang="en-US" sz="1600" dirty="0"/>
              <a:t> </a:t>
            </a:r>
            <a:r>
              <a:rPr lang="en-US" altLang="ko-KR" sz="1600" dirty="0"/>
              <a:t>0) -&gt; </a:t>
            </a:r>
            <a:r>
              <a:rPr lang="ko-KR" altLang="en-US" sz="1600" dirty="0"/>
              <a:t>소수</a:t>
            </a:r>
            <a:r>
              <a:rPr lang="en-US" altLang="ko-KR" sz="16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8298238" y="4997584"/>
            <a:ext cx="3700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“%d</a:t>
            </a:r>
            <a:r>
              <a:rPr lang="ko-KR" altLang="en-US" sz="1600" dirty="0"/>
              <a:t>는 </a:t>
            </a:r>
            <a:r>
              <a:rPr lang="en-US" altLang="ko-KR" sz="1600" dirty="0"/>
              <a:t>%s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.”, num, Prime()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73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 err="1"/>
              <a:t>PrimeNum</a:t>
            </a:r>
            <a:r>
              <a:rPr lang="en-US" altLang="ko-KR" sz="2400" b="1" dirty="0"/>
              <a:t>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7381744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7381744" y="3488664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950427-3C9E-372E-E845-339DD0FD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1744" y="4891101"/>
            <a:ext cx="3667637" cy="7976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AC40A6-5A43-99ED-73F0-E8F47773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4195"/>
            <a:ext cx="3917092" cy="413190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Report1_PrimeNum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Report1_PrimeNum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.setNum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자연수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양수로 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3D46A1-362B-6E2C-F749-60473A54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313" y="1614195"/>
            <a:ext cx="3917092" cy="413190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0 ~ 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소수와 합성수에 해당되지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않습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Prime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3 ~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합성수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Composite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Prime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540046-1A51-6D83-BE81-444E49C0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744" y="1614195"/>
            <a:ext cx="3272050" cy="147732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Report1_main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Report1_PrimeNum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Report1_PrimeNum()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AFD4A2-99D0-5C5E-B71B-6BCD99D9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744" y="3936882"/>
            <a:ext cx="3663719" cy="7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다음과 같이 자연수를 받아 약수 구하는 프로그램을 작성해보자</a:t>
            </a:r>
          </a:p>
          <a:p>
            <a:endParaRPr lang="en-US" altLang="ko-KR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5D86B4-6785-6C78-6CD6-131229CF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02" y="2352859"/>
            <a:ext cx="3996028" cy="2057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E7257D-5B96-E2C9-E122-8A11B83E957D}"/>
              </a:ext>
            </a:extLst>
          </p:cNvPr>
          <p:cNvSpPr txBox="1"/>
          <p:nvPr/>
        </p:nvSpPr>
        <p:spPr>
          <a:xfrm>
            <a:off x="193589" y="453591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9AE4A-9818-B0F9-9D76-DED840FA9084}"/>
              </a:ext>
            </a:extLst>
          </p:cNvPr>
          <p:cNvSpPr txBox="1"/>
          <p:nvPr/>
        </p:nvSpPr>
        <p:spPr>
          <a:xfrm>
            <a:off x="666831" y="4997584"/>
            <a:ext cx="2674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num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판별 숫자</a:t>
            </a:r>
            <a:r>
              <a:rPr lang="en-US" altLang="ko-KR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BBB6B-EDF9-E9E4-5398-93A6E127CF93}"/>
              </a:ext>
            </a:extLst>
          </p:cNvPr>
          <p:cNvSpPr txBox="1"/>
          <p:nvPr/>
        </p:nvSpPr>
        <p:spPr>
          <a:xfrm>
            <a:off x="3814318" y="4997584"/>
            <a:ext cx="428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Num % I == 0 -&gt; </a:t>
            </a:r>
            <a:r>
              <a:rPr lang="ko-KR" altLang="en-US" sz="1600" dirty="0"/>
              <a:t>약수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 != num -&gt; “,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Result += I -&gt; </a:t>
            </a:r>
            <a:r>
              <a:rPr lang="ko-KR" altLang="en-US" sz="1600" dirty="0"/>
              <a:t>약수의 합</a:t>
            </a: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35E23-83A6-8079-351F-2374F67EFE45}"/>
              </a:ext>
            </a:extLst>
          </p:cNvPr>
          <p:cNvSpPr txBox="1"/>
          <p:nvPr/>
        </p:nvSpPr>
        <p:spPr>
          <a:xfrm>
            <a:off x="7207624" y="4997584"/>
            <a:ext cx="4790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“%d</a:t>
            </a:r>
            <a:r>
              <a:rPr lang="ko-KR" altLang="en-US" sz="1600" dirty="0"/>
              <a:t>의 약수는</a:t>
            </a:r>
            <a:r>
              <a:rPr lang="en-US" altLang="ko-KR" sz="1600" dirty="0"/>
              <a:t>“ + I + “, “ + “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.”, 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</a:t>
            </a:r>
            <a:r>
              <a:rPr lang="ko-KR" altLang="en-US" sz="1600" dirty="0"/>
              <a:t>약수의 합은 </a:t>
            </a:r>
            <a:r>
              <a:rPr lang="en-US" altLang="ko-KR" sz="1600" dirty="0"/>
              <a:t>%d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.”, result</a:t>
            </a:r>
          </a:p>
        </p:txBody>
      </p:sp>
    </p:spTree>
    <p:extLst>
      <p:ext uri="{BB962C8B-B14F-4D97-AF65-F5344CB8AC3E}">
        <p14:creationId xmlns:p14="http://schemas.microsoft.com/office/powerpoint/2010/main" val="127287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539334B-FDBB-6D3A-65E1-724B75F6D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744" y="1612605"/>
            <a:ext cx="3243196" cy="164660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Report2_main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Report2_divisor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divisor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Report2_divisor()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divisor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.divisor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divisor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73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divisor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7381744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7381744" y="3488664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950427-3C9E-372E-E845-339DD0FD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1744" y="4891101"/>
            <a:ext cx="2913042" cy="797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AFD4A2-99D0-5C5E-B71B-6BCD99D9F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917" y="3936882"/>
            <a:ext cx="2888779" cy="72476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1E93D22-B5A9-1D8A-8212-9A7E3663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4195"/>
            <a:ext cx="3175869" cy="38318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Report2_divisor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Report2_divisor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.setNum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자연수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양수로 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6D22FF-63EB-CDAE-CBA6-E58D3907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191" y="1614195"/>
            <a:ext cx="3264035" cy="39703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divisor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약수는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",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addition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addition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약수의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합은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0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다음과 같이 자연수</a:t>
            </a:r>
            <a:r>
              <a:rPr lang="en-US" altLang="ko-KR" sz="2400" dirty="0"/>
              <a:t> 2</a:t>
            </a:r>
            <a:r>
              <a:rPr lang="ko-KR" altLang="en-US" sz="2400" dirty="0"/>
              <a:t>개를 받아 최대공약수 구하는 프로그램을 작성해보자</a:t>
            </a:r>
          </a:p>
          <a:p>
            <a:endParaRPr lang="en-US" altLang="ko-KR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5D86B4-6785-6C78-6CD6-131229CF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02" y="2040596"/>
            <a:ext cx="3996028" cy="812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E7257D-5B96-E2C9-E122-8A11B83E957D}"/>
              </a:ext>
            </a:extLst>
          </p:cNvPr>
          <p:cNvSpPr txBox="1"/>
          <p:nvPr/>
        </p:nvSpPr>
        <p:spPr>
          <a:xfrm>
            <a:off x="193589" y="3119495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9AE4A-9818-B0F9-9D76-DED840FA9084}"/>
              </a:ext>
            </a:extLst>
          </p:cNvPr>
          <p:cNvSpPr txBox="1"/>
          <p:nvPr/>
        </p:nvSpPr>
        <p:spPr>
          <a:xfrm>
            <a:off x="666831" y="3581160"/>
            <a:ext cx="267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num1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비교군 </a:t>
            </a:r>
            <a:r>
              <a:rPr lang="en-US" altLang="ko-KR" sz="1600" dirty="0"/>
              <a:t>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num2 (</a:t>
            </a:r>
            <a:r>
              <a:rPr lang="ko-KR" altLang="en-US" sz="1600" dirty="0"/>
              <a:t>비교군 </a:t>
            </a:r>
            <a:r>
              <a:rPr lang="en-US" altLang="ko-KR" sz="1600" dirty="0"/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BBB6B-EDF9-E9E4-5398-93A6E127CF93}"/>
              </a:ext>
            </a:extLst>
          </p:cNvPr>
          <p:cNvSpPr txBox="1"/>
          <p:nvPr/>
        </p:nvSpPr>
        <p:spPr>
          <a:xfrm>
            <a:off x="666831" y="4535267"/>
            <a:ext cx="6196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sz="1600" dirty="0"/>
              <a:t>min = (num1 &lt;= num2) ? num1 : num2;</a:t>
            </a:r>
            <a:r>
              <a:rPr lang="en-US" altLang="ko-KR" sz="1600" dirty="0"/>
              <a:t> -&gt; </a:t>
            </a:r>
            <a:r>
              <a:rPr lang="ko-KR" altLang="en-US" sz="1600" dirty="0"/>
              <a:t>작은 수 구하기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sz="1600" dirty="0"/>
              <a:t>num1 % i == 0 &amp;&amp; num2 % i == 0</a:t>
            </a:r>
            <a:r>
              <a:rPr lang="en-US" altLang="ko-KR" sz="1600" dirty="0"/>
              <a:t> -&gt; </a:t>
            </a:r>
            <a:r>
              <a:rPr lang="ko-KR" altLang="en-US" sz="1600" dirty="0"/>
              <a:t>최대공약수 구하기</a:t>
            </a:r>
            <a:endParaRPr lang="pt-BR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35E23-83A6-8079-351F-2374F67EFE45}"/>
              </a:ext>
            </a:extLst>
          </p:cNvPr>
          <p:cNvSpPr txBox="1"/>
          <p:nvPr/>
        </p:nvSpPr>
        <p:spPr>
          <a:xfrm>
            <a:off x="666831" y="5489374"/>
            <a:ext cx="714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"%d, %d</a:t>
            </a:r>
            <a:r>
              <a:rPr lang="ko-KR" altLang="en-US" sz="1600" dirty="0"/>
              <a:t>의 </a:t>
            </a:r>
            <a:r>
              <a:rPr lang="en-US" altLang="ko-KR" sz="1600" dirty="0"/>
              <a:t>GCD(</a:t>
            </a:r>
            <a:r>
              <a:rPr lang="ko-KR" altLang="en-US" sz="1600" dirty="0"/>
              <a:t>최대공약수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%d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.", num1, num2, GCD()</a:t>
            </a:r>
          </a:p>
        </p:txBody>
      </p:sp>
    </p:spTree>
    <p:extLst>
      <p:ext uri="{BB962C8B-B14F-4D97-AF65-F5344CB8AC3E}">
        <p14:creationId xmlns:p14="http://schemas.microsoft.com/office/powerpoint/2010/main" val="412514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73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GCD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8685500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8685500" y="3488664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AFD4A2-99D0-5C5E-B71B-6BCD99D9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5673" y="3976279"/>
            <a:ext cx="2888779" cy="645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DA69FF-DBDC-024E-84E9-45752279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2605"/>
            <a:ext cx="3499676" cy="369331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Report3_GCD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Report3_GCD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setNum1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1B8E87-F7AA-12AB-9CBD-E5304615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840" y="1612605"/>
            <a:ext cx="4910319" cy="496289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자연수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양수로 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GCD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GCD(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GCD())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718A6E-56E9-791C-67DD-67395E82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500" y="1612605"/>
            <a:ext cx="3243196" cy="150810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Report3_main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Report3_GCD GCD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Report3_GCD(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3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4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다음과 같이 자연수</a:t>
            </a:r>
            <a:r>
              <a:rPr lang="en-US" altLang="ko-KR" sz="2400" dirty="0"/>
              <a:t> 2</a:t>
            </a:r>
            <a:r>
              <a:rPr lang="ko-KR" altLang="en-US" sz="2400" dirty="0"/>
              <a:t>개를 받아 최대공배수 구하는 프로그램을 작성해보자</a:t>
            </a:r>
          </a:p>
          <a:p>
            <a:endParaRPr lang="en-US" altLang="ko-KR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5D86B4-6785-6C78-6CD6-131229CF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2967" y="2040596"/>
            <a:ext cx="3452897" cy="812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E7257D-5B96-E2C9-E122-8A11B83E957D}"/>
              </a:ext>
            </a:extLst>
          </p:cNvPr>
          <p:cNvSpPr txBox="1"/>
          <p:nvPr/>
        </p:nvSpPr>
        <p:spPr>
          <a:xfrm>
            <a:off x="193589" y="3119495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9AE4A-9818-B0F9-9D76-DED840FA9084}"/>
              </a:ext>
            </a:extLst>
          </p:cNvPr>
          <p:cNvSpPr txBox="1"/>
          <p:nvPr/>
        </p:nvSpPr>
        <p:spPr>
          <a:xfrm>
            <a:off x="666831" y="3581160"/>
            <a:ext cx="267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num1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비교군 </a:t>
            </a:r>
            <a:r>
              <a:rPr lang="en-US" altLang="ko-KR" sz="1600" dirty="0"/>
              <a:t>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num2 (</a:t>
            </a:r>
            <a:r>
              <a:rPr lang="ko-KR" altLang="en-US" sz="1600" dirty="0"/>
              <a:t>비교군 </a:t>
            </a:r>
            <a:r>
              <a:rPr lang="en-US" altLang="ko-KR" sz="1600" dirty="0"/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BBB6B-EDF9-E9E4-5398-93A6E127CF93}"/>
              </a:ext>
            </a:extLst>
          </p:cNvPr>
          <p:cNvSpPr txBox="1"/>
          <p:nvPr/>
        </p:nvSpPr>
        <p:spPr>
          <a:xfrm>
            <a:off x="666831" y="4535267"/>
            <a:ext cx="619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sz="1600" dirty="0"/>
              <a:t>min = (num1 &lt;= num2) ? num1 : num2;</a:t>
            </a:r>
            <a:r>
              <a:rPr lang="en-US" altLang="ko-KR" sz="1600" dirty="0"/>
              <a:t> -&gt; </a:t>
            </a:r>
            <a:r>
              <a:rPr lang="ko-KR" altLang="en-US" sz="1600" dirty="0"/>
              <a:t>작은 수 구하기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sz="1600" dirty="0"/>
              <a:t>num1 % i == 0 &amp;&amp; num2 % i == 0</a:t>
            </a:r>
            <a:r>
              <a:rPr lang="en-US" altLang="ko-KR" sz="1600" dirty="0"/>
              <a:t> -&gt; </a:t>
            </a:r>
            <a:r>
              <a:rPr lang="ko-KR" altLang="en-US" sz="1600" dirty="0"/>
              <a:t>최대공약수 구하기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sz="1600" dirty="0"/>
              <a:t>LCM = (num1 * num2) / GCD -&gt; </a:t>
            </a:r>
            <a:r>
              <a:rPr lang="ko-KR" altLang="en-US" sz="1600" dirty="0" err="1"/>
              <a:t>최소공배수</a:t>
            </a:r>
            <a:r>
              <a:rPr lang="ko-KR" altLang="en-US" sz="1600" dirty="0"/>
              <a:t> 구하기</a:t>
            </a:r>
            <a:endParaRPr lang="pt-BR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35E23-83A6-8079-351F-2374F67EFE45}"/>
              </a:ext>
            </a:extLst>
          </p:cNvPr>
          <p:cNvSpPr txBox="1"/>
          <p:nvPr/>
        </p:nvSpPr>
        <p:spPr>
          <a:xfrm>
            <a:off x="666831" y="5735596"/>
            <a:ext cx="1130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"%d, %d</a:t>
            </a:r>
            <a:r>
              <a:rPr lang="ko-KR" altLang="en-US" sz="1600" dirty="0"/>
              <a:t>의 </a:t>
            </a:r>
            <a:r>
              <a:rPr lang="en-US" altLang="ko-KR" sz="1600" dirty="0"/>
              <a:t>GCD(</a:t>
            </a:r>
            <a:r>
              <a:rPr lang="ko-KR" altLang="en-US" sz="1600" dirty="0"/>
              <a:t>최대공약수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%d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.\</a:t>
            </a:r>
            <a:r>
              <a:rPr lang="en-US" altLang="ko-KR" sz="1600" dirty="0" err="1"/>
              <a:t>n%d</a:t>
            </a:r>
            <a:r>
              <a:rPr lang="en-US" altLang="ko-KR" sz="1600" dirty="0"/>
              <a:t>, %d</a:t>
            </a:r>
            <a:r>
              <a:rPr lang="ko-KR" altLang="en-US" sz="1600" dirty="0"/>
              <a:t>의 </a:t>
            </a:r>
            <a:r>
              <a:rPr lang="en-US" altLang="ko-KR" sz="1600" dirty="0"/>
              <a:t>LCM(</a:t>
            </a:r>
            <a:r>
              <a:rPr lang="ko-KR" altLang="en-US" sz="1600" dirty="0" err="1"/>
              <a:t>최소공배수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%d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.", num1, num2, GCD(), num1, num2, LCM())</a:t>
            </a:r>
          </a:p>
        </p:txBody>
      </p:sp>
    </p:spTree>
    <p:extLst>
      <p:ext uri="{BB962C8B-B14F-4D97-AF65-F5344CB8AC3E}">
        <p14:creationId xmlns:p14="http://schemas.microsoft.com/office/powerpoint/2010/main" val="380870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4F1872F-7D11-3F4C-63F1-6A86227E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2604"/>
            <a:ext cx="3807453" cy="369331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Report4_GCDnLCM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Report4_GCDnLCM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setNum1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4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73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 err="1"/>
              <a:t>GCDnLCM</a:t>
            </a:r>
            <a:r>
              <a:rPr lang="en-US" altLang="ko-KR" sz="2400" b="1" dirty="0"/>
              <a:t>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6920200" y="3792452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6920200" y="5724415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AFD4A2-99D0-5C5E-B71B-6BCD99D9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0373" y="6186080"/>
            <a:ext cx="2583880" cy="64597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BFF5736-10CE-C6D6-FF72-F60E71BF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328" y="1612604"/>
            <a:ext cx="3175869" cy="493981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자연수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양수로 다시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GCD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LCM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LCM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7A3F71A-4522-3AAA-40D7-51667511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8" y="1612604"/>
            <a:ext cx="5580374" cy="216982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LCM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LCM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GCD(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LCM(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54B33E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54B33E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                 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GCD()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LCM())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3C819BB-370A-FE00-B003-41ADF54B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373" y="4249728"/>
            <a:ext cx="3906839" cy="150810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Report4_main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Report4_GCDnLCM GCDnLCM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Report4_GCDnLCM(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72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GCDnLCM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6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2211</Words>
  <Application>Microsoft Office PowerPoint</Application>
  <PresentationFormat>와이드스크린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357</cp:revision>
  <dcterms:created xsi:type="dcterms:W3CDTF">2023-09-03T09:11:18Z</dcterms:created>
  <dcterms:modified xsi:type="dcterms:W3CDTF">2024-03-16T17:20:35Z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