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74" r:id="rId7"/>
    <p:sldId id="275" r:id="rId8"/>
    <p:sldId id="283" r:id="rId9"/>
    <p:sldId id="288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2024-03-24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</a:t>
            </a:r>
            <a:r>
              <a:rPr lang="en-US" altLang="ko-KR" dirty="0"/>
              <a:t>(2)</a:t>
            </a:r>
            <a:r>
              <a:rPr lang="ko-KR" altLang="en-US" dirty="0"/>
              <a:t>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3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FDFA09-89C2-B854-0AAB-9530198B6CC2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260F6-68D1-A8EA-D08A-C506CC01D25C}"/>
              </a:ext>
            </a:extLst>
          </p:cNvPr>
          <p:cNvSpPr txBox="1"/>
          <p:nvPr/>
        </p:nvSpPr>
        <p:spPr>
          <a:xfrm>
            <a:off x="193589" y="1152530"/>
            <a:ext cx="12282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태어난 해</a:t>
            </a:r>
            <a:r>
              <a:rPr lang="en-US" altLang="ko-KR" sz="2400" dirty="0"/>
              <a:t>(Year)</a:t>
            </a:r>
            <a:r>
              <a:rPr lang="ko-KR" altLang="en-US" sz="2400" dirty="0"/>
              <a:t>를 입력하면 태어난 해의 </a:t>
            </a:r>
            <a:r>
              <a:rPr lang="en-US" altLang="ko-KR" sz="2400" dirty="0"/>
              <a:t>12</a:t>
            </a:r>
            <a:r>
              <a:rPr lang="ko-KR" altLang="en-US" sz="2400" dirty="0"/>
              <a:t>간지와 나이를 출력하는 프로그램을</a:t>
            </a:r>
            <a:endParaRPr lang="en-US" altLang="ko-KR" sz="2400" dirty="0"/>
          </a:p>
          <a:p>
            <a:r>
              <a:rPr lang="en-US" altLang="ko-KR" sz="2400" b="1" dirty="0"/>
              <a:t>   </a:t>
            </a:r>
            <a:r>
              <a:rPr lang="ko-KR" altLang="en-US" sz="2400" dirty="0"/>
              <a:t>작성하자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86310F-7EC9-821B-04FF-C9EA8071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544" y="2267096"/>
            <a:ext cx="5153744" cy="1223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D25D2-2E75-53A5-B82A-3A37FC8D4CE0}"/>
              </a:ext>
            </a:extLst>
          </p:cNvPr>
          <p:cNvSpPr txBox="1"/>
          <p:nvPr/>
        </p:nvSpPr>
        <p:spPr>
          <a:xfrm>
            <a:off x="193589" y="3621519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58BDC-61FD-E5DA-10FC-6BE9C0169600}"/>
              </a:ext>
            </a:extLst>
          </p:cNvPr>
          <p:cNvSpPr txBox="1"/>
          <p:nvPr/>
        </p:nvSpPr>
        <p:spPr>
          <a:xfrm>
            <a:off x="666831" y="4083184"/>
            <a:ext cx="26742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year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출생년도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gangi</a:t>
            </a:r>
            <a:r>
              <a:rPr lang="en-US" altLang="ko-KR" sz="1600" dirty="0"/>
              <a:t> (12</a:t>
            </a:r>
            <a:r>
              <a:rPr lang="ko-KR" altLang="en-US" sz="1600" dirty="0"/>
              <a:t>간지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Calendar (</a:t>
            </a:r>
            <a:r>
              <a:rPr lang="ko-KR" altLang="en-US" sz="1600" dirty="0"/>
              <a:t>현재 연도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age (</a:t>
            </a:r>
            <a:r>
              <a:rPr lang="ko-KR" altLang="en-US" sz="1600" dirty="0"/>
              <a:t>나이</a:t>
            </a:r>
            <a:r>
              <a:rPr lang="en-US" altLang="ko-KR" sz="16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0AC4-C962-C733-DB82-0746C2BD7932}"/>
              </a:ext>
            </a:extLst>
          </p:cNvPr>
          <p:cNvSpPr txBox="1"/>
          <p:nvPr/>
        </p:nvSpPr>
        <p:spPr>
          <a:xfrm>
            <a:off x="3814318" y="4083184"/>
            <a:ext cx="4286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Year % 12 // 12</a:t>
            </a:r>
            <a:r>
              <a:rPr lang="ko-KR" altLang="en-US" sz="1600" dirty="0"/>
              <a:t>간지 계산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Calendar() – year // </a:t>
            </a:r>
            <a:r>
              <a:rPr lang="ko-KR" altLang="en-US" sz="1600" dirty="0"/>
              <a:t>나이 계산</a:t>
            </a:r>
            <a:r>
              <a:rPr lang="en-US" altLang="ko-KR" sz="1600" dirty="0"/>
              <a:t>(</a:t>
            </a:r>
            <a:r>
              <a:rPr lang="ko-KR" altLang="en-US" sz="1600" dirty="0"/>
              <a:t>국제 표준</a:t>
            </a:r>
            <a:r>
              <a:rPr lang="en-US" altLang="ko-KR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42785-34A6-46B0-19F5-213BC7F18927}"/>
              </a:ext>
            </a:extLst>
          </p:cNvPr>
          <p:cNvSpPr txBox="1"/>
          <p:nvPr/>
        </p:nvSpPr>
        <p:spPr>
          <a:xfrm>
            <a:off x="8298238" y="4083184"/>
            <a:ext cx="3819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태어난 해 </a:t>
            </a:r>
            <a:r>
              <a:rPr lang="en-US" altLang="ko-KR" sz="1600" dirty="0"/>
              <a:t>%d</a:t>
            </a:r>
            <a:r>
              <a:rPr lang="ko-KR" altLang="en-US" sz="1600" dirty="0"/>
              <a:t>년은 </a:t>
            </a:r>
            <a:r>
              <a:rPr lang="en-US" altLang="ko-KR" sz="1600" dirty="0"/>
              <a:t>%s</a:t>
            </a:r>
            <a:r>
              <a:rPr lang="ko-KR" altLang="en-US" sz="1600" dirty="0"/>
              <a:t>띠 입니다</a:t>
            </a:r>
            <a:r>
              <a:rPr lang="en-US" altLang="ko-KR" sz="1600" dirty="0"/>
              <a:t>.\n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올해</a:t>
            </a:r>
            <a:r>
              <a:rPr lang="en-US" altLang="ko-KR" sz="1600" dirty="0"/>
              <a:t>(%d</a:t>
            </a:r>
            <a:r>
              <a:rPr lang="ko-KR" altLang="en-US" sz="1600" dirty="0"/>
              <a:t>년</a:t>
            </a:r>
            <a:r>
              <a:rPr lang="en-US" altLang="ko-KR" sz="1600" dirty="0"/>
              <a:t>) </a:t>
            </a:r>
            <a:r>
              <a:rPr lang="ko-KR" altLang="en-US" sz="1600" dirty="0"/>
              <a:t>나이는 </a:t>
            </a:r>
            <a:r>
              <a:rPr lang="en-US" altLang="ko-KR" sz="1600" dirty="0"/>
              <a:t>%d</a:t>
            </a:r>
            <a:r>
              <a:rPr lang="ko-KR" altLang="en-US" sz="1600" dirty="0"/>
              <a:t>살 입니다</a:t>
            </a:r>
            <a:r>
              <a:rPr lang="en-US" altLang="ko-KR" sz="1600" dirty="0"/>
              <a:t>.”</a:t>
            </a:r>
          </a:p>
          <a:p>
            <a:r>
              <a:rPr lang="en-US" altLang="ko-KR" sz="16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1065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1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296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Year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8330774" y="1152529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8330774" y="3488663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30774" y="3936881"/>
            <a:ext cx="3192417" cy="7247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609F7A-2F04-EC39-B408-F99D5F75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4195"/>
            <a:ext cx="4003026" cy="480131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java.text.SimpleDateFormat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Report1_Year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출생년도를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1900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Calendar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SimpleDateFormat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SDF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SimpleDateFormat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yyyy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SDF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currentTimeMillis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date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729BF9-7D5E-5FCE-7F18-C0BA2DBAA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381" y="1614195"/>
            <a:ext cx="4003026" cy="4801314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gangi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%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원숭이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닭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돼지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3157540-5667-4C85-3CBC-02D927BE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14195"/>
            <a:ext cx="2432787" cy="341632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Calendar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태어난 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띠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(%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gangi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Calendar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3534738-15D6-C2A0-EE4D-4F211F29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0774" y="1614194"/>
            <a:ext cx="3243196" cy="14773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Report1_main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 static void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Report1_Year Year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Report1_Year()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.printf(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valueOf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0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ko-KR" altLang="en-US" sz="2400" dirty="0"/>
              <a:t>당신의 몸무게</a:t>
            </a:r>
            <a:r>
              <a:rPr lang="en-US" altLang="ko-KR" sz="2400" dirty="0"/>
              <a:t>(weight)</a:t>
            </a:r>
            <a:r>
              <a:rPr lang="ko-KR" altLang="en-US" sz="2400" dirty="0"/>
              <a:t>와 키</a:t>
            </a:r>
            <a:r>
              <a:rPr lang="en-US" altLang="ko-KR" sz="2400" dirty="0"/>
              <a:t>(height)</a:t>
            </a:r>
            <a:r>
              <a:rPr lang="ko-KR" altLang="en-US" sz="2400" dirty="0"/>
              <a:t>를 입력 받아 </a:t>
            </a:r>
            <a:r>
              <a:rPr lang="en-US" altLang="ko-KR" sz="2400" dirty="0"/>
              <a:t>BMI </a:t>
            </a:r>
            <a:r>
              <a:rPr lang="ko-KR" altLang="en-US" sz="2400" dirty="0"/>
              <a:t>지수를 계산하여 비만도를</a:t>
            </a:r>
            <a:endParaRPr lang="en-US" altLang="ko-KR" sz="2400" dirty="0"/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구하는 프로그램을 작성하여라</a:t>
            </a:r>
          </a:p>
          <a:p>
            <a:endParaRPr lang="en-US" altLang="ko-KR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5D86B4-6785-6C78-6CD6-131229CF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9293" y="2352859"/>
            <a:ext cx="3950946" cy="20576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7257D-5B96-E2C9-E122-8A11B83E957D}"/>
              </a:ext>
            </a:extLst>
          </p:cNvPr>
          <p:cNvSpPr txBox="1"/>
          <p:nvPr/>
        </p:nvSpPr>
        <p:spPr>
          <a:xfrm>
            <a:off x="193589" y="4712637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9AE4A-9818-B0F9-9D76-DED840FA9084}"/>
              </a:ext>
            </a:extLst>
          </p:cNvPr>
          <p:cNvSpPr txBox="1"/>
          <p:nvPr/>
        </p:nvSpPr>
        <p:spPr>
          <a:xfrm>
            <a:off x="666830" y="5174302"/>
            <a:ext cx="2990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Float weight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몸무게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Float height (</a:t>
            </a:r>
            <a:r>
              <a:rPr lang="ko-KR" altLang="en-US" sz="1600" dirty="0"/>
              <a:t>키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Float </a:t>
            </a:r>
            <a:r>
              <a:rPr lang="en-US" altLang="ko-KR" sz="1600" dirty="0" err="1"/>
              <a:t>bmi</a:t>
            </a:r>
            <a:r>
              <a:rPr lang="en-US" altLang="ko-KR" sz="1600" dirty="0"/>
              <a:t> (BMI)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String </a:t>
            </a:r>
            <a:r>
              <a:rPr lang="en-US" altLang="ko-KR" sz="1600" dirty="0" err="1"/>
              <a:t>bmiresult</a:t>
            </a:r>
            <a:r>
              <a:rPr lang="en-US" altLang="ko-KR" sz="1600" dirty="0"/>
              <a:t> (</a:t>
            </a:r>
            <a:r>
              <a:rPr lang="ko-KR" altLang="en-US" sz="1600" dirty="0"/>
              <a:t>지수 판정</a:t>
            </a:r>
            <a:r>
              <a:rPr lang="en-US" altLang="ko-KR" sz="16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BBB6B-EDF9-E9E4-5398-93A6E127CF93}"/>
              </a:ext>
            </a:extLst>
          </p:cNvPr>
          <p:cNvSpPr txBox="1"/>
          <p:nvPr/>
        </p:nvSpPr>
        <p:spPr>
          <a:xfrm>
            <a:off x="3814318" y="5174302"/>
            <a:ext cx="4286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Height / 100 (</a:t>
            </a:r>
            <a:r>
              <a:rPr lang="ko-KR" altLang="en-US" sz="1600" dirty="0"/>
              <a:t>단위 변경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Weight / (MH * MH) (MBI</a:t>
            </a:r>
            <a:r>
              <a:rPr lang="ko-KR" altLang="en-US" sz="1600" dirty="0"/>
              <a:t> 계산</a:t>
            </a:r>
            <a:r>
              <a:rPr lang="en-US" altLang="ko-KR" sz="1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35E23-83A6-8079-351F-2374F67EFE45}"/>
              </a:ext>
            </a:extLst>
          </p:cNvPr>
          <p:cNvSpPr txBox="1"/>
          <p:nvPr/>
        </p:nvSpPr>
        <p:spPr>
          <a:xfrm>
            <a:off x="7207624" y="5174302"/>
            <a:ext cx="47907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몸무게 </a:t>
            </a:r>
            <a:r>
              <a:rPr lang="en-US" altLang="ko-KR" sz="1600" dirty="0"/>
              <a:t>: %..1fKg\n</a:t>
            </a:r>
            <a:r>
              <a:rPr lang="ko-KR" altLang="en-US" sz="1600" dirty="0"/>
              <a:t>신장 </a:t>
            </a:r>
            <a:r>
              <a:rPr lang="en-US" altLang="ko-KR" sz="1600" dirty="0"/>
              <a:t>: %.1fCm\n</a:t>
            </a:r>
          </a:p>
          <a:p>
            <a:r>
              <a:rPr lang="en-US" altLang="ko-KR" sz="1600" dirty="0"/>
              <a:t>     BMI</a:t>
            </a:r>
            <a:r>
              <a:rPr lang="ko-KR" altLang="en-US" sz="1600" dirty="0"/>
              <a:t> 지수 </a:t>
            </a:r>
            <a:r>
              <a:rPr lang="en-US" altLang="ko-KR" sz="1600" dirty="0"/>
              <a:t>: %.2f\</a:t>
            </a:r>
            <a:r>
              <a:rPr lang="en-US" altLang="ko-KR" sz="1600" dirty="0" err="1"/>
              <a:t>n%s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FF01E-D298-E0B1-959C-EE005590C322}"/>
              </a:ext>
            </a:extLst>
          </p:cNvPr>
          <p:cNvSpPr txBox="1"/>
          <p:nvPr/>
        </p:nvSpPr>
        <p:spPr>
          <a:xfrm>
            <a:off x="917489" y="2352859"/>
            <a:ext cx="122826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BMI </a:t>
            </a:r>
            <a:r>
              <a:rPr lang="ko-KR" altLang="en-US" sz="1600" dirty="0"/>
              <a:t>지수 </a:t>
            </a:r>
            <a:r>
              <a:rPr lang="en-US" altLang="ko-KR" sz="1600" dirty="0"/>
              <a:t>= </a:t>
            </a:r>
            <a:r>
              <a:rPr lang="ko-KR" altLang="en-US" sz="1600" dirty="0"/>
              <a:t>몸무게 </a:t>
            </a:r>
            <a:r>
              <a:rPr lang="en-US" altLang="ko-KR" sz="1600" dirty="0"/>
              <a:t>/ (</a:t>
            </a:r>
            <a:r>
              <a:rPr lang="ko-KR" altLang="en-US" sz="1600" dirty="0"/>
              <a:t>신장</a:t>
            </a:r>
            <a:r>
              <a:rPr lang="en-US" altLang="ko-KR" sz="1600" dirty="0"/>
              <a:t>^2)</a:t>
            </a:r>
          </a:p>
          <a:p>
            <a:r>
              <a:rPr lang="en-US" altLang="ko-KR" sz="1600" dirty="0"/>
              <a:t>※</a:t>
            </a:r>
            <a:r>
              <a:rPr lang="ko-KR" altLang="en-US" sz="1600" dirty="0"/>
              <a:t>신장의 단위를 </a:t>
            </a:r>
            <a:r>
              <a:rPr lang="en-US" altLang="ko-KR" sz="1600" dirty="0"/>
              <a:t>Cm -&gt; M</a:t>
            </a:r>
            <a:r>
              <a:rPr lang="ko-KR" altLang="en-US" sz="1600" dirty="0"/>
              <a:t>로 변경해야 함</a:t>
            </a:r>
            <a:endParaRPr lang="en-US" altLang="ko-K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BMI </a:t>
            </a:r>
            <a:r>
              <a:rPr lang="ko-KR" altLang="en-US" sz="1600" dirty="0"/>
              <a:t>지수 판정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0 ~ 18.5 : </a:t>
            </a:r>
            <a:r>
              <a:rPr lang="ko-KR" altLang="en-US" sz="1600" dirty="0" err="1"/>
              <a:t>저체중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18.5</a:t>
            </a:r>
            <a:r>
              <a:rPr lang="ko-KR" altLang="en-US" sz="1600" dirty="0"/>
              <a:t>초과 </a:t>
            </a:r>
            <a:r>
              <a:rPr lang="en-US" altLang="ko-KR" sz="1600" dirty="0"/>
              <a:t>~ 23 : </a:t>
            </a:r>
            <a:r>
              <a:rPr lang="ko-KR" altLang="en-US" sz="1600" dirty="0"/>
              <a:t>정상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23</a:t>
            </a:r>
            <a:r>
              <a:rPr lang="ko-KR" altLang="en-US" sz="1600" dirty="0"/>
              <a:t>초과 </a:t>
            </a:r>
            <a:r>
              <a:rPr lang="en-US" altLang="ko-KR" sz="1600" dirty="0"/>
              <a:t>~ 25 : </a:t>
            </a:r>
            <a:r>
              <a:rPr lang="ko-KR" altLang="en-US" sz="1600" dirty="0"/>
              <a:t>과체중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25</a:t>
            </a:r>
            <a:r>
              <a:rPr lang="ko-KR" altLang="en-US" sz="1600" dirty="0"/>
              <a:t>초과 </a:t>
            </a:r>
            <a:r>
              <a:rPr lang="en-US" altLang="ko-KR" sz="1600" dirty="0"/>
              <a:t>~ 30 : </a:t>
            </a:r>
            <a:r>
              <a:rPr lang="ko-KR" altLang="en-US" sz="1600" dirty="0"/>
              <a:t>비만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30</a:t>
            </a:r>
            <a:r>
              <a:rPr lang="ko-KR" altLang="en-US" sz="1600" dirty="0"/>
              <a:t>초과 </a:t>
            </a:r>
            <a:r>
              <a:rPr lang="en-US" altLang="ko-KR" sz="1600" dirty="0"/>
              <a:t>~ : </a:t>
            </a:r>
            <a:r>
              <a:rPr lang="ko-KR" altLang="en-US" sz="1600" dirty="0"/>
              <a:t>고도비만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7287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73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BMI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6810C8-5901-0D1E-E1B8-C7C22A65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618921"/>
            <a:ext cx="3347391" cy="4662815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Report2_BMI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.setWeight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.setHeight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몸무게를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Kg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EE7D3B-A73A-C2C4-2E30-2AB4EA8B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135" y="1612605"/>
            <a:ext cx="3155031" cy="38318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키를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입력하시오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Cm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) 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&lt;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 오류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MH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100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/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MH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MH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bmiresult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3C99A7-160A-F7BD-12CE-261A4FF2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681" y="1612605"/>
            <a:ext cx="3155031" cy="39703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&amp;&amp;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18.5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저체중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18.5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&amp;&amp;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&amp;&amp;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과체중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&amp;&amp;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&lt;=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고도비만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혹시 살아는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계신가요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?"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%.1fKg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%.1fCm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: %.2f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%s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weight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height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bmiresult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0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2 </a:t>
            </a:r>
            <a:endParaRPr lang="ko-KR" alt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193589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6661766" y="1152531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A950427-3C9E-372E-E845-339DD0FD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937" y="2742223"/>
            <a:ext cx="2443871" cy="9872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937" y="1614195"/>
            <a:ext cx="2459186" cy="98720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C9726FE-8460-E0C4-A7DB-1A221027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89" y="1712859"/>
            <a:ext cx="3243196" cy="13388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Report2_main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Report2_BMI BMI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Report2_BMI()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BMI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9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F78B7-1A2C-5A99-3750-B32800D961F1}"/>
              </a:ext>
            </a:extLst>
          </p:cNvPr>
          <p:cNvSpPr txBox="1"/>
          <p:nvPr/>
        </p:nvSpPr>
        <p:spPr>
          <a:xfrm>
            <a:off x="193589" y="1152530"/>
            <a:ext cx="12282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Q. </a:t>
            </a:r>
            <a:r>
              <a:rPr lang="en-US" altLang="ko-KR" sz="2400" dirty="0"/>
              <a:t>Take out Coffee</a:t>
            </a:r>
            <a:r>
              <a:rPr lang="ko-KR" altLang="en-US" sz="2400" dirty="0"/>
              <a:t>점에서 </a:t>
            </a:r>
            <a:r>
              <a:rPr lang="en-US" altLang="ko-KR" sz="2400" dirty="0"/>
              <a:t>6</a:t>
            </a:r>
            <a:r>
              <a:rPr lang="ko-KR" altLang="en-US" sz="2400" dirty="0"/>
              <a:t>잔당 </a:t>
            </a:r>
            <a:r>
              <a:rPr lang="en-US" altLang="ko-KR" sz="2400" dirty="0"/>
              <a:t>1</a:t>
            </a:r>
            <a:r>
              <a:rPr lang="ko-KR" altLang="en-US" sz="2400" dirty="0"/>
              <a:t>잔을 무료로 증정하는 행사를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구매하는 커피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ko-KR" altLang="en-US" sz="2400" dirty="0"/>
              <a:t>수량을 입력 받아 무료커피를 포함하여 주문하는 프로그램을 작성하여라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en-US" altLang="ko-KR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5D86B4-6785-6C78-6CD6-131229CF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704" y="2393164"/>
            <a:ext cx="4447187" cy="21421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7257D-5B96-E2C9-E122-8A11B83E957D}"/>
              </a:ext>
            </a:extLst>
          </p:cNvPr>
          <p:cNvSpPr txBox="1"/>
          <p:nvPr/>
        </p:nvSpPr>
        <p:spPr>
          <a:xfrm>
            <a:off x="4988644" y="2384058"/>
            <a:ext cx="1963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문제 분석</a:t>
            </a:r>
            <a:endParaRPr lang="en-US" altLang="ko-KR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9AE4A-9818-B0F9-9D76-DED840FA9084}"/>
              </a:ext>
            </a:extLst>
          </p:cNvPr>
          <p:cNvSpPr txBox="1"/>
          <p:nvPr/>
        </p:nvSpPr>
        <p:spPr>
          <a:xfrm>
            <a:off x="5461886" y="2845723"/>
            <a:ext cx="444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Input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coffee (</a:t>
            </a:r>
            <a:r>
              <a:rPr lang="ko-KR" altLang="en-US" sz="1600" dirty="0"/>
              <a:t>주문 커피수량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stamp (6</a:t>
            </a:r>
            <a:r>
              <a:rPr lang="ko-KR" altLang="en-US" sz="1600" dirty="0"/>
              <a:t>잔당 추가 </a:t>
            </a:r>
            <a:r>
              <a:rPr lang="en-US" altLang="ko-KR" sz="1600" dirty="0"/>
              <a:t>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Int bonus (coffee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stamp)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BBB6B-EDF9-E9E4-5398-93A6E127CF93}"/>
              </a:ext>
            </a:extLst>
          </p:cNvPr>
          <p:cNvSpPr txBox="1"/>
          <p:nvPr/>
        </p:nvSpPr>
        <p:spPr>
          <a:xfrm>
            <a:off x="5461886" y="4046052"/>
            <a:ext cx="6196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Process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Coffee &gt;= 6 {stamp += 1, bonus = coffee + stamp}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35E23-83A6-8079-351F-2374F67EFE45}"/>
              </a:ext>
            </a:extLst>
          </p:cNvPr>
          <p:cNvSpPr txBox="1"/>
          <p:nvPr/>
        </p:nvSpPr>
        <p:spPr>
          <a:xfrm>
            <a:off x="5461886" y="5000159"/>
            <a:ext cx="71498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당신이 </a:t>
            </a:r>
            <a:r>
              <a:rPr lang="en-US" altLang="ko-KR" sz="1600" dirty="0"/>
              <a:t>%d</a:t>
            </a:r>
            <a:r>
              <a:rPr lang="ko-KR" altLang="en-US" sz="1600" dirty="0"/>
              <a:t>잔을 주문하면</a:t>
            </a:r>
            <a:r>
              <a:rPr lang="en-US" altLang="ko-KR" sz="1600" dirty="0"/>
              <a:t>, %d</a:t>
            </a:r>
            <a:r>
              <a:rPr lang="ko-KR" altLang="en-US" sz="1600" dirty="0"/>
              <a:t>잔의 무료 커피를 증정하여 </a:t>
            </a:r>
            <a:r>
              <a:rPr lang="en-US" altLang="ko-KR" sz="1600" dirty="0"/>
              <a:t>%d</a:t>
            </a:r>
            <a:r>
              <a:rPr lang="ko-KR" altLang="en-US" sz="1600" dirty="0"/>
              <a:t>잔을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주문합니다</a:t>
            </a:r>
            <a:r>
              <a:rPr lang="en-US" altLang="ko-KR" sz="1600" dirty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“</a:t>
            </a:r>
            <a:r>
              <a:rPr lang="ko-KR" altLang="en-US" sz="1600" dirty="0"/>
              <a:t>당신이 </a:t>
            </a:r>
            <a:r>
              <a:rPr lang="en-US" altLang="ko-KR" sz="1600" dirty="0"/>
              <a:t>%d</a:t>
            </a:r>
            <a:r>
              <a:rPr lang="ko-KR" altLang="en-US" sz="1600" dirty="0"/>
              <a:t>잔을 주문하였습니다</a:t>
            </a:r>
            <a:r>
              <a:rPr lang="en-US" altLang="ko-KR" sz="1600" dirty="0"/>
              <a:t>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51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259C1F7-3D89-C209-A868-C2B8A8B1B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500" y="1612605"/>
            <a:ext cx="3243196" cy="147732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Report3_main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Report3_Coffee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Report3_Coffee()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62D881-DA87-5C8C-4B8E-2C9ED12F9C88}"/>
              </a:ext>
            </a:extLst>
          </p:cNvPr>
          <p:cNvSpPr txBox="1"/>
          <p:nvPr/>
        </p:nvSpPr>
        <p:spPr>
          <a:xfrm>
            <a:off x="193589" y="198245"/>
            <a:ext cx="391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Report 3 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3AAD-1C52-17F0-7AEE-FBCF0D20CBA0}"/>
              </a:ext>
            </a:extLst>
          </p:cNvPr>
          <p:cNvSpPr txBox="1"/>
          <p:nvPr/>
        </p:nvSpPr>
        <p:spPr>
          <a:xfrm>
            <a:off x="193589" y="1152530"/>
            <a:ext cx="3732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900" b="1" dirty="0"/>
              <a:t>Coffee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4490-3836-7CE7-6884-76679A3FA947}"/>
              </a:ext>
            </a:extLst>
          </p:cNvPr>
          <p:cNvSpPr txBox="1"/>
          <p:nvPr/>
        </p:nvSpPr>
        <p:spPr>
          <a:xfrm>
            <a:off x="8685500" y="1152530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/>
              <a:t>main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E60B67-7F3D-362A-E1F4-354C2048033D}"/>
              </a:ext>
            </a:extLst>
          </p:cNvPr>
          <p:cNvSpPr txBox="1"/>
          <p:nvPr/>
        </p:nvSpPr>
        <p:spPr>
          <a:xfrm>
            <a:off x="8685500" y="3488664"/>
            <a:ext cx="230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400" b="1" dirty="0"/>
              <a:t>실행화면</a:t>
            </a:r>
            <a:endParaRPr lang="en-US" altLang="ko-KR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1AFD4A2-99D0-5C5E-B71B-6BCD99D9F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5673" y="3984593"/>
            <a:ext cx="2888779" cy="62934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69D4F7-DD33-7D21-1017-B769D657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0" y="1612605"/>
            <a:ext cx="3583032" cy="507831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java.io.IOException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java.util.Scanner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Report3_Coffee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Report3_Coffee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.setCoffee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IOException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당신은 몇 잔의 커피를 주문하시나요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?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kb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err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 수량을 다시 확인해주세요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bonus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stamp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A7BC13-7E40-AA90-EC26-87552562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500" y="1612605"/>
            <a:ext cx="4078230" cy="2585323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&gt;=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stamp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33CCFF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+=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stamp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잔을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주문하면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,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잔의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무료 커피를 증정하여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잔을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주문합니다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stamp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bonus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잔을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주문하였습니다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94FF"/>
                </a:solidFill>
                <a:effectLst/>
                <a:latin typeface="Arial Unicode MS" panose="020B0604020202020204" pitchFamily="50" charset="-127"/>
                <a:ea typeface="JetBrains Mono"/>
              </a:rPr>
              <a:t>coffee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837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CF40"/>
                </a:solidFill>
                <a:effectLst/>
                <a:latin typeface="Arial Unicode MS" panose="020B0604020202020204" pitchFamily="50" charset="-127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54B33E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bonus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ED864A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EBEBEB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33E0484-F794-381B-36FF-C972AB983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5673" y="4874268"/>
            <a:ext cx="2888779" cy="5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3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7" ma:contentTypeDescription="새 문서를 만듭니다." ma:contentTypeScope="" ma:versionID="a0ed1293f878c3747ec6b926224d28de">
  <xsd:schema xmlns:xsd="http://www.w3.org/2001/XMLSchema" xmlns:xs="http://www.w3.org/2001/XMLSchema" xmlns:p="http://schemas.microsoft.com/office/2006/metadata/properties" xmlns:ns3="47b6f4d6-40f9-4056-9940-caa2823e61e5" xmlns:ns4="5c32a47e-b5b5-44bf-902c-4435fddf1342" targetNamespace="http://schemas.microsoft.com/office/2006/metadata/properties" ma:root="true" ma:fieldsID="c3afd8e2c5d1c1268067a729761d8123" ns3:_="" ns4:_="">
    <xsd:import namespace="47b6f4d6-40f9-4056-9940-caa2823e61e5"/>
    <xsd:import namespace="5c32a47e-b5b5-44bf-902c-4435fddf13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2a47e-b5b5-44bf-902c-4435fddf13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b6f4d6-40f9-4056-9940-caa2823e61e5" xsi:nil="true"/>
  </documentManagement>
</p:properties>
</file>

<file path=customXml/itemProps1.xml><?xml version="1.0" encoding="utf-8"?>
<ds:datastoreItem xmlns:ds="http://schemas.openxmlformats.org/officeDocument/2006/customXml" ds:itemID="{6F41BEDA-FE85-4021-94A0-6ECE6FB8A6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5c32a47e-b5b5-44bf-902c-4435fddf13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purl.org/dc/elements/1.1/"/>
    <ds:schemaRef ds:uri="http://schemas.microsoft.com/office/2006/documentManagement/types"/>
    <ds:schemaRef ds:uri="5c32a47e-b5b5-44bf-902c-4435fddf1342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7b6f4d6-40f9-4056-9940-caa2823e61e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1972</Words>
  <Application>Microsoft Office PowerPoint</Application>
  <PresentationFormat>와이드스크린</PresentationFormat>
  <Paragraphs>82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Arial</vt:lpstr>
      <vt:lpstr>Wingdings</vt:lpstr>
      <vt:lpstr>Office 테마</vt:lpstr>
      <vt:lpstr>프로그래밍언어활용(2)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363</cp:revision>
  <dcterms:created xsi:type="dcterms:W3CDTF">2023-09-03T09:11:18Z</dcterms:created>
  <dcterms:modified xsi:type="dcterms:W3CDTF">2024-03-24T09:59:09Z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