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74" r:id="rId7"/>
    <p:sldId id="277" r:id="rId8"/>
    <p:sldId id="2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>
        <p:scale>
          <a:sx n="66" d="100"/>
          <a:sy n="66" d="100"/>
        </p:scale>
        <p:origin x="1998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b="1" dirty="0"/>
              <a:t>스포츠 센터를 이용하는 회원들에 대해서 사용 요금을 산정하고자 한다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  </a:t>
            </a:r>
            <a:r>
              <a:rPr lang="ko-KR" altLang="en-US" sz="2400" b="1" dirty="0"/>
              <a:t>회원번호</a:t>
            </a:r>
            <a:r>
              <a:rPr lang="en-US" altLang="ko-KR" sz="2400" b="1" dirty="0"/>
              <a:t>(no), </a:t>
            </a:r>
            <a:r>
              <a:rPr lang="ko-KR" altLang="en-US" sz="2400" b="1" dirty="0"/>
              <a:t>회원이름</a:t>
            </a:r>
            <a:r>
              <a:rPr lang="en-US" altLang="ko-KR" sz="2400" b="1" dirty="0"/>
              <a:t>(name), </a:t>
            </a:r>
            <a:r>
              <a:rPr lang="ko-KR" altLang="en-US" sz="2400" b="1" dirty="0"/>
              <a:t>회원등급코드</a:t>
            </a:r>
            <a:r>
              <a:rPr lang="en-US" altLang="ko-KR" sz="2400" b="1" dirty="0"/>
              <a:t>(grade), </a:t>
            </a:r>
            <a:r>
              <a:rPr lang="ko-KR" altLang="en-US" sz="2400" b="1" dirty="0"/>
              <a:t>운동종류코드</a:t>
            </a:r>
            <a:r>
              <a:rPr lang="en-US" altLang="ko-KR" sz="2400" b="1" dirty="0"/>
              <a:t>(code),</a:t>
            </a:r>
          </a:p>
          <a:p>
            <a:r>
              <a:rPr lang="en-US" altLang="ko-KR" sz="2400" b="1" dirty="0"/>
              <a:t>  </a:t>
            </a:r>
            <a:r>
              <a:rPr lang="ko-KR" altLang="en-US" sz="2400" b="1" dirty="0"/>
              <a:t>사용시간</a:t>
            </a:r>
            <a:r>
              <a:rPr lang="en-US" altLang="ko-KR" sz="2400" b="1" dirty="0"/>
              <a:t>(period)</a:t>
            </a:r>
            <a:r>
              <a:rPr lang="ko-KR" altLang="en-US" sz="2400" b="1" dirty="0"/>
              <a:t>을 입력 받아 다음 조건에 따라 프로그램 작성하여라</a:t>
            </a:r>
            <a:r>
              <a:rPr lang="en-US" altLang="ko-KR" sz="2400" b="1" dirty="0"/>
              <a:t>.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2429980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30" y="2891645"/>
            <a:ext cx="358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String[] man // </a:t>
            </a:r>
            <a:r>
              <a:rPr lang="ko-KR" altLang="en-US" sz="1600" dirty="0"/>
              <a:t>회원번호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Char grade // </a:t>
            </a:r>
            <a:r>
              <a:rPr lang="ko-KR" altLang="en-US" sz="1600" dirty="0"/>
              <a:t>등급코드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Int[] data // </a:t>
            </a:r>
            <a:r>
              <a:rPr lang="ko-KR" altLang="en-US" sz="1600" dirty="0"/>
              <a:t>종류 코드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사용시간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666830" y="4329406"/>
            <a:ext cx="5429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Switch case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Data[0] : </a:t>
            </a:r>
            <a:r>
              <a:rPr lang="ko-KR" altLang="en-US" sz="1600" dirty="0"/>
              <a:t>운동코드 </a:t>
            </a:r>
            <a:r>
              <a:rPr lang="en-US" altLang="ko-KR" sz="1600" dirty="0"/>
              <a:t>-&gt; </a:t>
            </a:r>
            <a:r>
              <a:rPr lang="ko-KR" altLang="en-US" sz="1600" dirty="0"/>
              <a:t>운동 종목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Fee[4] : </a:t>
            </a:r>
            <a:r>
              <a:rPr lang="ko-KR" altLang="en-US" sz="1600" dirty="0"/>
              <a:t>기본요금</a:t>
            </a:r>
            <a:r>
              <a:rPr lang="en-US" altLang="ko-KR" sz="1600" dirty="0"/>
              <a:t>, </a:t>
            </a:r>
            <a:r>
              <a:rPr lang="ko-KR" altLang="en-US" sz="1600" dirty="0"/>
              <a:t>사용요금</a:t>
            </a:r>
            <a:r>
              <a:rPr lang="en-US" altLang="ko-KR" sz="1600" dirty="0"/>
              <a:t>, </a:t>
            </a:r>
            <a:r>
              <a:rPr lang="ko-KR" altLang="en-US" sz="1600" dirty="0"/>
              <a:t>납부요금</a:t>
            </a:r>
            <a:r>
              <a:rPr lang="en-US" altLang="ko-KR" sz="1600" dirty="0"/>
              <a:t>, </a:t>
            </a:r>
            <a:r>
              <a:rPr lang="ko-KR" altLang="en-US" sz="1600" dirty="0"/>
              <a:t>보너스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Fee[1] = </a:t>
            </a:r>
            <a:r>
              <a:rPr lang="ko-KR" altLang="en-US" sz="1600" dirty="0"/>
              <a:t>시간당 요금단가 </a:t>
            </a:r>
            <a:r>
              <a:rPr lang="en-US" altLang="ko-KR" sz="1600" dirty="0"/>
              <a:t>* data[1] : </a:t>
            </a:r>
            <a:r>
              <a:rPr lang="ko-KR" altLang="en-US" sz="1600" dirty="0"/>
              <a:t>사용요금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Fee[2] = fee[0] + fee[1] : </a:t>
            </a:r>
            <a:r>
              <a:rPr lang="ko-KR" altLang="en-US" sz="1600" dirty="0"/>
              <a:t>납부요금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Fee[3] = fee[1] * (1.0/100) : </a:t>
            </a:r>
            <a:r>
              <a:rPr lang="ko-KR" altLang="en-US" sz="1600" dirty="0"/>
              <a:t>보너스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5796106" y="2891644"/>
            <a:ext cx="5958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 %4s\t%3s\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t%c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맑은 고딕" panose="020B0503020000020004" pitchFamily="50" charset="-127"/>
              </a:rPr>
              <a:t>등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ea typeface="맑은 고딕" panose="020B0503020000020004" pitchFamily="50" charset="-127"/>
              </a:rPr>
              <a:t>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\t%4s\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\t%4d\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%,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%,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%,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%,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ea typeface="JetBrain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</a:rPr>
              <a:t>회원번호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</a:rPr>
              <a:t>이름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</a:rPr>
              <a:t>등급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</a:rPr>
              <a:t>운동종목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</a:rPr>
              <a:t>사용시간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   </a:t>
            </a:r>
            <a:r>
              <a:rPr lang="ko-KR" altLang="en-US" sz="1600" dirty="0"/>
              <a:t>기본요금</a:t>
            </a:r>
            <a:r>
              <a:rPr lang="en-US" altLang="ko-KR" sz="1600" dirty="0"/>
              <a:t>, </a:t>
            </a:r>
            <a:r>
              <a:rPr lang="ko-KR" altLang="en-US" sz="1600" dirty="0"/>
              <a:t>사용요금</a:t>
            </a:r>
            <a:r>
              <a:rPr lang="en-US" altLang="ko-KR" sz="1600" dirty="0"/>
              <a:t>, </a:t>
            </a:r>
            <a:r>
              <a:rPr lang="ko-KR" altLang="en-US" sz="1600" dirty="0"/>
              <a:t>납부요금</a:t>
            </a:r>
            <a:r>
              <a:rPr lang="en-US" altLang="ko-KR" sz="1600" dirty="0"/>
              <a:t>, </a:t>
            </a:r>
            <a:r>
              <a:rPr lang="ko-KR" altLang="en-US" sz="1600" dirty="0"/>
              <a:t>보너스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r>
              <a:rPr lang="en-US" altLang="ko-KR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 err="1"/>
              <a:t>SportCenter</a:t>
            </a:r>
            <a:r>
              <a:rPr lang="en-US" altLang="ko-KR" sz="2400" b="1" dirty="0"/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69EA8-1E6D-29AF-5C60-76049836D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564710"/>
            <a:ext cx="4873711" cy="521681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등급코드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종류 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사용시간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this.setMan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this.setGrade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this.setData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getMan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setMan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[2];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System.out.print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: ");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[0]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kb.next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System.out.print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: ");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[1]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kb.next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7EC3E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7EC3E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D34EF4-D0C4-29B0-4EF7-C872920E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564710"/>
            <a:ext cx="5626100" cy="521681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[0].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4)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System.err.println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자리 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.");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System.in.read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getGrade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setGrade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System.out.print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회원등급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: ");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kb.next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charAt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(0);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&gt;= 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' 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&lt;= 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' ||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&gt;= 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' 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&lt;= 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')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System.err.println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회원등급은 대소문자 구분없이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~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사이 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.");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System.in.read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getData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setData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[2];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 err="1"/>
              <a:t>SportCenter</a:t>
            </a:r>
            <a:r>
              <a:rPr lang="en-US" altLang="ko-KR" sz="2400" b="1" dirty="0"/>
              <a:t> Class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0FD4DC-6024-C5D7-A621-9336D471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564709"/>
            <a:ext cx="8991600" cy="521681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System.out.print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운동분류코드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: ");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[0]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kb.nextInt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System.out.print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사용시간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: ");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[1]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kb.nextInt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[0] &gt;= 1 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[0] &lt;= 6)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System.err.println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("(1)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스쿼시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(2)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테니스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(3)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골프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(4)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탁구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(5)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에어로빅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(6)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헬스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.");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System.in.read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[1] &gt;= 1 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[1] &lt;= 999)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System.err.println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("0 ~ 999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시간까지만 입력 가능합니다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.");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System.in.read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sport_code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 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종목 변경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스쿼시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테니스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골프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A2D7C9B-205C-A89D-E53F-C8FFA757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673" y="1564708"/>
            <a:ext cx="3667638" cy="521681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탁구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에어로빅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헬스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기본요금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사용요금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납부요금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보너스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기본요금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'C'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'c'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'C'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53994D-A21E-54D1-3F00-10641C3C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311" y="1564708"/>
            <a:ext cx="2644689" cy="535531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시간당 요금단가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* 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%4s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%3s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%4s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%4d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sport_code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296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Display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6729577" y="1152529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6729577" y="2830687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AFD4A2-99D0-5C5E-B71B-6BCD99D9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9577" y="3292352"/>
            <a:ext cx="4987110" cy="24131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4B5AD0-E920-8AF2-A79C-61A4D9FE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4194"/>
            <a:ext cx="6385081" cy="521681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"0216"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김진용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"0000"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"1111"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김선민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'C'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"2222"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오정민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"3333"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김익주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"4444"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김가희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"5555"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장승연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"6666"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조정민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'C'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"7777"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이규빈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"8888"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전재웅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Sports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운동종목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사용시간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기본요금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사용요금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납부요금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보너스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"=-=-=-=-=-=-=-=-=-=-=-=-=-=-=-=-=-=-=-=-=-=-=-=-=-=-=-=-=-=-=-=-=-=-=-=-=-=-=-=-=-=-=-=-=-="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7E88C-3397-88AE-2D6A-677B5B84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577" y="1614194"/>
            <a:ext cx="3243196" cy="120032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0BC94B-419F-B8B5-95C0-0668346A1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77" y="5746623"/>
            <a:ext cx="3140137" cy="10697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0BCA6F-87C2-609E-CFC5-D0F99AFAD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69" y="5899523"/>
            <a:ext cx="1562281" cy="7394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F9B464-0312-FE6E-FAE8-8E9C1685C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429" y="5746623"/>
            <a:ext cx="2243671" cy="4915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D97F780-2DBA-B3B6-DD70-2F350995B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3739" y="6238186"/>
            <a:ext cx="1902035" cy="6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6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2003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369</cp:revision>
  <dcterms:created xsi:type="dcterms:W3CDTF">2023-09-03T09:11:18Z</dcterms:created>
  <dcterms:modified xsi:type="dcterms:W3CDTF">2024-03-31T09:44:04Z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