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74" r:id="rId7"/>
    <p:sldId id="277" r:id="rId8"/>
    <p:sldId id="276" r:id="rId9"/>
    <p:sldId id="2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</a:t>
            </a:r>
            <a:r>
              <a:rPr lang="en-US" altLang="ko-KR" dirty="0"/>
              <a:t>(2)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5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D25D2-2E75-53A5-B82A-3A37FC8D4CE0}"/>
              </a:ext>
            </a:extLst>
          </p:cNvPr>
          <p:cNvSpPr txBox="1"/>
          <p:nvPr/>
        </p:nvSpPr>
        <p:spPr>
          <a:xfrm>
            <a:off x="193589" y="86832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58BDC-61FD-E5DA-10FC-6BE9C0169600}"/>
              </a:ext>
            </a:extLst>
          </p:cNvPr>
          <p:cNvSpPr txBox="1"/>
          <p:nvPr/>
        </p:nvSpPr>
        <p:spPr>
          <a:xfrm>
            <a:off x="666830" y="1329994"/>
            <a:ext cx="3580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String[] person // </a:t>
            </a:r>
            <a:r>
              <a:rPr lang="ko-KR" altLang="en-US" sz="1600" dirty="0"/>
              <a:t>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float[] used // </a:t>
            </a:r>
            <a:r>
              <a:rPr lang="ko-KR" altLang="en-US" sz="1600" dirty="0"/>
              <a:t>사용량</a:t>
            </a:r>
            <a:r>
              <a:rPr lang="en-US" altLang="ko-KR" sz="1600" dirty="0"/>
              <a:t>, </a:t>
            </a:r>
            <a:r>
              <a:rPr lang="ko-KR" altLang="en-US" sz="1600" dirty="0"/>
              <a:t>구분코드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0AC4-C962-C733-DB82-0746C2BD7932}"/>
              </a:ext>
            </a:extLst>
          </p:cNvPr>
          <p:cNvSpPr txBox="1"/>
          <p:nvPr/>
        </p:nvSpPr>
        <p:spPr>
          <a:xfrm>
            <a:off x="666830" y="2284101"/>
            <a:ext cx="542917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Switch case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구분 코드</a:t>
            </a:r>
            <a:r>
              <a:rPr lang="en-US" altLang="ko-KR" sz="1600" dirty="0"/>
              <a:t>(float)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구분</a:t>
            </a:r>
            <a:r>
              <a:rPr lang="en-US" altLang="ko-KR" sz="1600" dirty="0"/>
              <a:t>(String)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구분에 따른 세금 계산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If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사용 금액 </a:t>
            </a:r>
            <a:r>
              <a:rPr lang="en-US" altLang="ko-KR" sz="1600" dirty="0"/>
              <a:t>(</a:t>
            </a:r>
            <a:r>
              <a:rPr lang="ko-KR" altLang="en-US" sz="1600" dirty="0"/>
              <a:t>구분에 따라 다른 금액 적용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납부액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기본금 </a:t>
            </a:r>
            <a:r>
              <a:rPr lang="en-US" altLang="ko-KR" sz="1600" dirty="0"/>
              <a:t>+ </a:t>
            </a:r>
            <a:r>
              <a:rPr lang="ko-KR" altLang="en-US" sz="1600" dirty="0"/>
              <a:t>사용요금 </a:t>
            </a:r>
            <a:r>
              <a:rPr lang="en-US" altLang="ko-KR" sz="1600" dirty="0"/>
              <a:t>+ </a:t>
            </a:r>
            <a:r>
              <a:rPr lang="ko-KR" altLang="en-US" sz="1600" dirty="0"/>
              <a:t>세금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42785-34A6-46B0-19F5-213BC7F18927}"/>
              </a:ext>
            </a:extLst>
          </p:cNvPr>
          <p:cNvSpPr txBox="1"/>
          <p:nvPr/>
        </p:nvSpPr>
        <p:spPr>
          <a:xfrm>
            <a:off x="666830" y="4706747"/>
            <a:ext cx="5958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번호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이름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구분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사용량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사용금액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세금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,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납부액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비고</a:t>
            </a:r>
            <a:r>
              <a:rPr lang="en-US" altLang="ko-KR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326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Man Class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4FDB4E-F8E0-3D8C-3FEF-9C63CCDB1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564710"/>
            <a:ext cx="3262432" cy="3139321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getPerson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setPerson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 %4s %4s"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791C20-10AA-A92C-25CB-8401DB5F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473" y="1564710"/>
            <a:ext cx="3079689" cy="3000821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Army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Army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일괄징수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1516F-FED0-6068-2761-AD9E541A6CCB}"/>
              </a:ext>
            </a:extLst>
          </p:cNvPr>
          <p:cNvSpPr txBox="1"/>
          <p:nvPr/>
        </p:nvSpPr>
        <p:spPr>
          <a:xfrm>
            <a:off x="3570478" y="1152530"/>
            <a:ext cx="366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Army Class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8320382-B460-1BE0-0DFE-D240185B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102" y="948690"/>
            <a:ext cx="5432898" cy="590931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java.util.Collections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java.util.Comparator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Offices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Offices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Collections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reversed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implements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Comparator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compare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 o1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 o2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compare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.used_fee()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.used_fee())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사용금액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납부액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 business1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.Sum()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"=-=-=-=-=-=-=-=-=-=-=-=-=-=-=-=-=-=-=-=-=-=-=-=-=-=-=-=-=-=-=-=-=-=-=-=-="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871A4-660E-B9A9-D41C-7961AB03C301}"/>
              </a:ext>
            </a:extLst>
          </p:cNvPr>
          <p:cNvSpPr txBox="1"/>
          <p:nvPr/>
        </p:nvSpPr>
        <p:spPr>
          <a:xfrm>
            <a:off x="6654162" y="487025"/>
            <a:ext cx="366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Offices Class</a:t>
            </a:r>
          </a:p>
        </p:txBody>
      </p:sp>
    </p:spTree>
    <p:extLst>
      <p:ext uri="{BB962C8B-B14F-4D97-AF65-F5344CB8AC3E}">
        <p14:creationId xmlns:p14="http://schemas.microsoft.com/office/powerpoint/2010/main" val="109560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921697"/>
            <a:ext cx="326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Business Class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4FDB4E-F8E0-3D8C-3FEF-9C63CCDB1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564710"/>
            <a:ext cx="3262432" cy="3139321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getPerson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setPerson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 %4s %4s"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DD3072-D400-4B95-5C03-769114DC4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383362"/>
            <a:ext cx="4796131" cy="549381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사용량 입력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사용량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사용량 입력 오류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이하로는 입력이 불가합니다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구분 입력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"1 -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가정용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2 -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영업용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3 -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공장용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4 -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관공서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5 -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군기관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수도 용도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||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"1 -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가정용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2 -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영업용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3 -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공장용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4 -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관공서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5 -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군기관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ED864A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입력에 오류가 있습니다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 1 ~ 5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용도에 맞게 입력해주세요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9299DA-01CF-D41A-1232-74FA0ECD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131" y="-20806"/>
            <a:ext cx="2996333" cy="687880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EBEBEB"/>
                </a:solidFill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group_string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categorize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categorize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가정용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categorize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영업용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categorize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공장용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categorize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관공서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categorize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군기관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categorize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used_fee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금액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gruop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use_fee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gruop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gruop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gruop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gruop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use_fee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TAX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tax_table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0.05f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0.035f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0.025f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0.015f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rgbClr val="ED864A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0A9F0B5-2538-3D87-A09C-CCCE8134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240" y="-20806"/>
            <a:ext cx="4420177" cy="687880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used_fee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tax_table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/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*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used_fee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tax_table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/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*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used_fee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tax_table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/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*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used_fee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tax_table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/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*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used_fee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tax_table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/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*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default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납부액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basic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used_fee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.Cul(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used_fee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%3s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 %3.1f %,8.0f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%,6d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%,8d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group_string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used_fee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0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296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60B67-7F3D-362A-E1F4-354C2048033D}"/>
              </a:ext>
            </a:extLst>
          </p:cNvPr>
          <p:cNvSpPr txBox="1"/>
          <p:nvPr/>
        </p:nvSpPr>
        <p:spPr>
          <a:xfrm>
            <a:off x="5141846" y="1152529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94070E-A4EF-8452-8A3F-54DF7C473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609329"/>
            <a:ext cx="4641014" cy="38318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"1111"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김진용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670.1F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Army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"2222"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김익주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670.1F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"3333"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장승연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670.1F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"4444"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김가희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670.1F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"5555"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조정민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670.1F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Army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"6666"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이규빈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670.1F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"7777"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김선민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670.1F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Army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"8888"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오정민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670.1F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"9999"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670.1F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Business(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"0000"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이순신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670.1F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 입력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= 0;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houses.size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houses.get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Offices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offices1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Offices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houses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offices1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.display()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BEDFBB-D20F-D914-E6A4-A44ED887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46" y="1609329"/>
            <a:ext cx="5951960" cy="35265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01CD66-A993-1236-8F4C-EE5C1590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642" y="5135901"/>
            <a:ext cx="5858693" cy="895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94C9BD-C893-4F54-5117-170AC8967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93" y="6031376"/>
            <a:ext cx="569674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007" y="2812329"/>
            <a:ext cx="11659985" cy="16557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dirty="0"/>
              <a:t>- </a:t>
            </a:r>
            <a:r>
              <a:rPr lang="ko-KR" altLang="en-US" dirty="0"/>
              <a:t>상속을 한다는 이해가 되었는데 실제 프로그램에서 작동하는 원리를 이해 하기 어려운 것 같습니다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 </a:t>
            </a:r>
            <a:r>
              <a:rPr lang="ko-KR" altLang="en-US" dirty="0"/>
              <a:t>보기에 주어진 출력 예시에서 하단 합계들을 어떤 방식으로 </a:t>
            </a:r>
            <a:r>
              <a:rPr lang="en-US" altLang="ko-KR" dirty="0"/>
              <a:t>display() </a:t>
            </a:r>
            <a:r>
              <a:rPr lang="ko-KR" altLang="en-US" dirty="0"/>
              <a:t>메소드에 </a:t>
            </a:r>
            <a:r>
              <a:rPr lang="ko-KR" altLang="en-US" dirty="0" err="1"/>
              <a:t>접속해야하는지</a:t>
            </a:r>
            <a:r>
              <a:rPr lang="ko-KR" altLang="en-US" dirty="0"/>
              <a:t> 잘 모르겠습니다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- </a:t>
            </a:r>
            <a:r>
              <a:rPr lang="ko-KR" altLang="en-US" dirty="0"/>
              <a:t>배열 또는 </a:t>
            </a:r>
            <a:r>
              <a:rPr lang="en-US" altLang="ko-KR" dirty="0"/>
              <a:t>Array</a:t>
            </a:r>
            <a:r>
              <a:rPr lang="ko-KR" altLang="en-US" dirty="0"/>
              <a:t>를 사용하는 것 까진 </a:t>
            </a:r>
            <a:r>
              <a:rPr lang="ko-KR" altLang="en-US" dirty="0" err="1"/>
              <a:t>어찌저찌</a:t>
            </a:r>
            <a:r>
              <a:rPr lang="ko-KR" altLang="en-US" dirty="0"/>
              <a:t> 사용이 되지만</a:t>
            </a:r>
            <a:r>
              <a:rPr lang="en-US" altLang="ko-KR" dirty="0"/>
              <a:t>, </a:t>
            </a:r>
            <a:r>
              <a:rPr lang="ko-KR" altLang="en-US" dirty="0"/>
              <a:t>활용하는 부분이 어려운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53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2190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 Unicode MS</vt:lpstr>
      <vt:lpstr>맑은 고딕</vt:lpstr>
      <vt:lpstr>Arial</vt:lpstr>
      <vt:lpstr>Wingdings</vt:lpstr>
      <vt:lpstr>Office 테마</vt:lpstr>
      <vt:lpstr>프로그래밍언어활용(2)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372</cp:revision>
  <dcterms:created xsi:type="dcterms:W3CDTF">2023-09-03T09:11:18Z</dcterms:created>
  <dcterms:modified xsi:type="dcterms:W3CDTF">2024-04-07T11:02:59Z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