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74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2024-04-14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2024-04-14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</a:t>
            </a:r>
            <a:r>
              <a:rPr lang="en-US" altLang="ko-KR" dirty="0"/>
              <a:t>(2)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6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D25D2-2E75-53A5-B82A-3A37FC8D4CE0}"/>
              </a:ext>
            </a:extLst>
          </p:cNvPr>
          <p:cNvSpPr txBox="1"/>
          <p:nvPr/>
        </p:nvSpPr>
        <p:spPr>
          <a:xfrm>
            <a:off x="193589" y="868329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58BDC-61FD-E5DA-10FC-6BE9C0169600}"/>
              </a:ext>
            </a:extLst>
          </p:cNvPr>
          <p:cNvSpPr txBox="1"/>
          <p:nvPr/>
        </p:nvSpPr>
        <p:spPr>
          <a:xfrm>
            <a:off x="666829" y="1329994"/>
            <a:ext cx="6681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Interface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Final int </a:t>
            </a:r>
            <a:r>
              <a:rPr lang="en-US" altLang="ko-KR" sz="1600" dirty="0" err="1"/>
              <a:t>Num_count</a:t>
            </a:r>
            <a:r>
              <a:rPr lang="en-US" altLang="ko-KR" sz="1600" dirty="0"/>
              <a:t> // </a:t>
            </a:r>
            <a:r>
              <a:rPr lang="ko-KR" altLang="en-US" sz="1600" dirty="0"/>
              <a:t>로또 </a:t>
            </a:r>
            <a:r>
              <a:rPr lang="en-US" altLang="ko-KR" sz="1600" dirty="0"/>
              <a:t>6</a:t>
            </a:r>
            <a:r>
              <a:rPr lang="ko-KR" altLang="en-US" sz="1600" dirty="0"/>
              <a:t>자리 저장 공간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int[] </a:t>
            </a:r>
            <a:r>
              <a:rPr lang="en-US" altLang="ko-KR" sz="1600" dirty="0" err="1"/>
              <a:t>getNum</a:t>
            </a:r>
            <a:r>
              <a:rPr lang="en-US" altLang="ko-KR" sz="1600" dirty="0"/>
              <a:t>() // 6</a:t>
            </a:r>
            <a:r>
              <a:rPr lang="ko-KR" altLang="en-US" sz="1600" dirty="0"/>
              <a:t>자리 무작위 추첨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printNum</a:t>
            </a:r>
            <a:r>
              <a:rPr lang="en-US" altLang="ko-KR" sz="1600" dirty="0"/>
              <a:t>(int[] result) // </a:t>
            </a:r>
            <a:r>
              <a:rPr lang="ko-KR" altLang="en-US" sz="1600" dirty="0" err="1"/>
              <a:t>출력문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C0AC4-C962-C733-DB82-0746C2BD7932}"/>
              </a:ext>
            </a:extLst>
          </p:cNvPr>
          <p:cNvSpPr txBox="1"/>
          <p:nvPr/>
        </p:nvSpPr>
        <p:spPr>
          <a:xfrm>
            <a:off x="666830" y="2751417"/>
            <a:ext cx="5429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1~ 45</a:t>
            </a:r>
            <a:r>
              <a:rPr lang="ko-KR" altLang="en-US" sz="1600" dirty="0"/>
              <a:t>까지의 </a:t>
            </a:r>
            <a:r>
              <a:rPr lang="ko-KR" altLang="en-US" sz="1600" dirty="0" err="1"/>
              <a:t>숫자중</a:t>
            </a:r>
            <a:r>
              <a:rPr lang="ko-KR" altLang="en-US" sz="1600" dirty="0"/>
              <a:t> 랜덤으로 </a:t>
            </a:r>
            <a:r>
              <a:rPr lang="en-US" altLang="ko-KR" sz="1600" dirty="0"/>
              <a:t>6</a:t>
            </a:r>
            <a:r>
              <a:rPr lang="ko-KR" altLang="en-US" sz="1600" dirty="0"/>
              <a:t>자리를 추출 및 저장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추출된 숫자를 저장공간에 저장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42785-34A6-46B0-19F5-213BC7F18927}"/>
              </a:ext>
            </a:extLst>
          </p:cNvPr>
          <p:cNvSpPr txBox="1"/>
          <p:nvPr/>
        </p:nvSpPr>
        <p:spPr>
          <a:xfrm>
            <a:off x="666830" y="3926618"/>
            <a:ext cx="5958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Lotto </a:t>
            </a:r>
            <a:r>
              <a:rPr lang="ko-KR" altLang="en-US" sz="1600" dirty="0"/>
              <a:t>번호 </a:t>
            </a:r>
            <a:r>
              <a:rPr lang="en-US" altLang="ko-KR" sz="1600" dirty="0"/>
              <a:t>: num1 num2 num3 num4 num5 num6</a:t>
            </a:r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326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Lotto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1516F-FED0-6068-2761-AD9E541A6CCB}"/>
              </a:ext>
            </a:extLst>
          </p:cNvPr>
          <p:cNvSpPr txBox="1"/>
          <p:nvPr/>
        </p:nvSpPr>
        <p:spPr>
          <a:xfrm>
            <a:off x="2986524" y="1152530"/>
            <a:ext cx="366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Process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871A4-660E-B9A9-D41C-7961AB03C301}"/>
              </a:ext>
            </a:extLst>
          </p:cNvPr>
          <p:cNvSpPr txBox="1"/>
          <p:nvPr/>
        </p:nvSpPr>
        <p:spPr>
          <a:xfrm>
            <a:off x="193589" y="2631709"/>
            <a:ext cx="366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908487-C652-FE98-3D34-0B7F55758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564710"/>
            <a:ext cx="1967205" cy="78483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interface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Num_count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751EA-A513-D90C-8059-AE9A0F8D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524" y="1564710"/>
            <a:ext cx="2818015" cy="424731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java.util.HashSet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java.util.Random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java.util.Set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implements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ran_num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HashSet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ran_num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&lt;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Num_count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random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ran_num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Num_count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index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ran_num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index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24DE504-2453-F71E-24E7-C581BB24C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3093374"/>
            <a:ext cx="2210862" cy="106182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static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 process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Process()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.getNum()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.printNum(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num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C9016-01D6-2FE4-B315-6CF9921AD009}"/>
              </a:ext>
            </a:extLst>
          </p:cNvPr>
          <p:cNvSpPr txBox="1"/>
          <p:nvPr/>
        </p:nvSpPr>
        <p:spPr>
          <a:xfrm>
            <a:off x="6150996" y="1152529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8134178-26C4-86C9-0243-1DC2FCFE3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18" y="1614194"/>
            <a:ext cx="5315692" cy="11717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A44EADC-3455-8436-1856-9C6ED5AF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18" y="2960911"/>
            <a:ext cx="533474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2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D25D2-2E75-53A5-B82A-3A37FC8D4CE0}"/>
              </a:ext>
            </a:extLst>
          </p:cNvPr>
          <p:cNvSpPr txBox="1"/>
          <p:nvPr/>
        </p:nvSpPr>
        <p:spPr>
          <a:xfrm>
            <a:off x="193589" y="868329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58BDC-61FD-E5DA-10FC-6BE9C0169600}"/>
              </a:ext>
            </a:extLst>
          </p:cNvPr>
          <p:cNvSpPr txBox="1"/>
          <p:nvPr/>
        </p:nvSpPr>
        <p:spPr>
          <a:xfrm>
            <a:off x="666829" y="1329994"/>
            <a:ext cx="6681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Interface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university = “</a:t>
            </a:r>
            <a:r>
              <a:rPr lang="ko-KR" altLang="en-US" sz="1600" dirty="0"/>
              <a:t>경복대학교</a:t>
            </a:r>
            <a:r>
              <a:rPr lang="en-US" altLang="ko-KR" sz="16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Abstract void learn // </a:t>
            </a:r>
            <a:r>
              <a:rPr lang="ko-KR" altLang="en-US" sz="1600" dirty="0" err="1"/>
              <a:t>수업명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Abstract void work // </a:t>
            </a:r>
            <a:r>
              <a:rPr lang="ko-KR" altLang="en-US" sz="1600" dirty="0"/>
              <a:t>직업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C0AC4-C962-C733-DB82-0746C2BD7932}"/>
              </a:ext>
            </a:extLst>
          </p:cNvPr>
          <p:cNvSpPr txBox="1"/>
          <p:nvPr/>
        </p:nvSpPr>
        <p:spPr>
          <a:xfrm>
            <a:off x="666830" y="2751417"/>
            <a:ext cx="5429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저장된 데이터들을 불러와 출력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42785-34A6-46B0-19F5-213BC7F18927}"/>
              </a:ext>
            </a:extLst>
          </p:cNvPr>
          <p:cNvSpPr txBox="1"/>
          <p:nvPr/>
        </p:nvSpPr>
        <p:spPr>
          <a:xfrm>
            <a:off x="666830" y="3926618"/>
            <a:ext cx="8152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Name</a:t>
            </a:r>
            <a:r>
              <a:rPr lang="ko-KR" altLang="en-US" sz="1600" dirty="0"/>
              <a:t>은</a:t>
            </a:r>
            <a:r>
              <a:rPr lang="en-US" altLang="ko-KR" sz="1600" dirty="0"/>
              <a:t>(</a:t>
            </a:r>
            <a:r>
              <a:rPr lang="ko-KR" altLang="en-US" sz="1600" dirty="0"/>
              <a:t>는</a:t>
            </a:r>
            <a:r>
              <a:rPr lang="en-US" altLang="ko-KR" sz="1600" dirty="0"/>
              <a:t>) university major</a:t>
            </a:r>
            <a:r>
              <a:rPr lang="ko-KR" altLang="en-US" sz="1600" dirty="0"/>
              <a:t>에서 </a:t>
            </a:r>
            <a:r>
              <a:rPr lang="en-US" altLang="ko-KR" sz="1600" dirty="0"/>
              <a:t>learn </a:t>
            </a:r>
            <a:r>
              <a:rPr lang="ko-KR" altLang="en-US" sz="1600" dirty="0"/>
              <a:t>공부를 열심히 하여 </a:t>
            </a:r>
            <a:r>
              <a:rPr lang="en-US" altLang="ko-KR" sz="1600" dirty="0"/>
              <a:t>work</a:t>
            </a:r>
            <a:r>
              <a:rPr lang="ko-KR" altLang="en-US" sz="1600" dirty="0"/>
              <a:t>가 되었습니다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417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6CD1317-74A8-DFE7-0791-02308D448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3093374"/>
            <a:ext cx="3695242" cy="216982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static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 process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소프트웨어융합과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.learn(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"Java"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.work(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"Program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개발자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이경은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성인 간호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.learn(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간호과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.work(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간호사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장미란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유아교육과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.learn(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유아 교육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.work(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교사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483900-8561-FF9D-A730-67ED311B9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564710"/>
            <a:ext cx="2063385" cy="78483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interface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Interface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university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경복대학교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abstract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learn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abstract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work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job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2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326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1516F-FED0-6068-2761-AD9E541A6CCB}"/>
              </a:ext>
            </a:extLst>
          </p:cNvPr>
          <p:cNvSpPr txBox="1"/>
          <p:nvPr/>
        </p:nvSpPr>
        <p:spPr>
          <a:xfrm>
            <a:off x="4175244" y="1152530"/>
            <a:ext cx="366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Process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871A4-660E-B9A9-D41C-7961AB03C301}"/>
              </a:ext>
            </a:extLst>
          </p:cNvPr>
          <p:cNvSpPr txBox="1"/>
          <p:nvPr/>
        </p:nvSpPr>
        <p:spPr>
          <a:xfrm>
            <a:off x="193589" y="2631709"/>
            <a:ext cx="366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C9016-01D6-2FE4-B315-6CF9921AD009}"/>
              </a:ext>
            </a:extLst>
          </p:cNvPr>
          <p:cNvSpPr txBox="1"/>
          <p:nvPr/>
        </p:nvSpPr>
        <p:spPr>
          <a:xfrm>
            <a:off x="7339716" y="1152529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28AD902-5E23-F285-0A06-B7B69C696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786" y="1564710"/>
            <a:ext cx="2986523" cy="330090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implements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Interface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major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major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major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major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learn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)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공부하였습니다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university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major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subject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work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job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취업하였습니다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job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B463231-2800-6353-6D04-E7BBDC3A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716" y="1564710"/>
            <a:ext cx="4066788" cy="13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3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D25D2-2E75-53A5-B82A-3A37FC8D4CE0}"/>
              </a:ext>
            </a:extLst>
          </p:cNvPr>
          <p:cNvSpPr txBox="1"/>
          <p:nvPr/>
        </p:nvSpPr>
        <p:spPr>
          <a:xfrm>
            <a:off x="193589" y="868329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58BDC-61FD-E5DA-10FC-6BE9C0169600}"/>
              </a:ext>
            </a:extLst>
          </p:cNvPr>
          <p:cNvSpPr txBox="1"/>
          <p:nvPr/>
        </p:nvSpPr>
        <p:spPr>
          <a:xfrm>
            <a:off x="666829" y="1329994"/>
            <a:ext cx="6681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Interface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Void input()  // </a:t>
            </a:r>
            <a:r>
              <a:rPr lang="ko-KR" altLang="en-US" sz="1600" dirty="0"/>
              <a:t>입력문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printArea</a:t>
            </a:r>
            <a:r>
              <a:rPr lang="en-US" altLang="ko-KR" sz="1600" dirty="0"/>
              <a:t> // </a:t>
            </a:r>
            <a:r>
              <a:rPr lang="ko-KR" altLang="en-US" sz="1600" dirty="0" err="1"/>
              <a:t>출력문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C0AC4-C962-C733-DB82-0746C2BD7932}"/>
              </a:ext>
            </a:extLst>
          </p:cNvPr>
          <p:cNvSpPr txBox="1"/>
          <p:nvPr/>
        </p:nvSpPr>
        <p:spPr>
          <a:xfrm>
            <a:off x="666830" y="2751417"/>
            <a:ext cx="5429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사각형 </a:t>
            </a:r>
            <a:r>
              <a:rPr lang="en-US" altLang="ko-KR" sz="1600" dirty="0"/>
              <a:t>: </a:t>
            </a:r>
            <a:r>
              <a:rPr lang="ko-KR" altLang="en-US" sz="1600" dirty="0"/>
              <a:t>가로 </a:t>
            </a:r>
            <a:r>
              <a:rPr lang="en-US" altLang="ko-KR" sz="1600" dirty="0"/>
              <a:t>x </a:t>
            </a:r>
            <a:r>
              <a:rPr lang="ko-KR" altLang="en-US" sz="1600" dirty="0"/>
              <a:t>세로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삼각형 </a:t>
            </a:r>
            <a:r>
              <a:rPr lang="en-US" altLang="ko-KR" sz="1600" dirty="0"/>
              <a:t>: (</a:t>
            </a:r>
            <a:r>
              <a:rPr lang="ko-KR" altLang="en-US" sz="1600" dirty="0"/>
              <a:t>밑변 </a:t>
            </a:r>
            <a:r>
              <a:rPr lang="en-US" altLang="ko-KR" sz="1600" dirty="0"/>
              <a:t>x  </a:t>
            </a:r>
            <a:r>
              <a:rPr lang="ko-KR" altLang="en-US" sz="1600" dirty="0"/>
              <a:t>높이</a:t>
            </a:r>
            <a:r>
              <a:rPr lang="en-US" altLang="ko-KR" sz="1600" dirty="0"/>
              <a:t>) /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42785-34A6-46B0-19F5-213BC7F18927}"/>
              </a:ext>
            </a:extLst>
          </p:cNvPr>
          <p:cNvSpPr txBox="1"/>
          <p:nvPr/>
        </p:nvSpPr>
        <p:spPr>
          <a:xfrm>
            <a:off x="666830" y="3926618"/>
            <a:ext cx="8152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사각형의 넓이 </a:t>
            </a:r>
            <a:r>
              <a:rPr lang="en-US" altLang="ko-KR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삼각형의 넓이 </a:t>
            </a:r>
            <a:r>
              <a:rPr lang="en-US" altLang="ko-KR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0574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3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326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1516F-FED0-6068-2761-AD9E541A6CCB}"/>
              </a:ext>
            </a:extLst>
          </p:cNvPr>
          <p:cNvSpPr txBox="1"/>
          <p:nvPr/>
        </p:nvSpPr>
        <p:spPr>
          <a:xfrm>
            <a:off x="3456021" y="1152530"/>
            <a:ext cx="366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 err="1"/>
              <a:t>Trianggle</a:t>
            </a:r>
            <a:r>
              <a:rPr lang="en-US" altLang="ko-KR" sz="2400" b="1" dirty="0"/>
              <a:t>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871A4-660E-B9A9-D41C-7961AB03C301}"/>
              </a:ext>
            </a:extLst>
          </p:cNvPr>
          <p:cNvSpPr txBox="1"/>
          <p:nvPr/>
        </p:nvSpPr>
        <p:spPr>
          <a:xfrm>
            <a:off x="193589" y="2207440"/>
            <a:ext cx="366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Square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C9016-01D6-2FE4-B315-6CF9921AD009}"/>
              </a:ext>
            </a:extLst>
          </p:cNvPr>
          <p:cNvSpPr txBox="1"/>
          <p:nvPr/>
        </p:nvSpPr>
        <p:spPr>
          <a:xfrm>
            <a:off x="6722850" y="1152529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E0A189-3DB0-3470-122F-DEBCB32DF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564710"/>
            <a:ext cx="1511952" cy="646331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interface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Interface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printArea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B80D9-DD23-C4B7-DFB1-2450F0E79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11" y="2669105"/>
            <a:ext cx="3050771" cy="303159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Square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implements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Interface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 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width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 kb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세로를 입력하세요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.nextInt()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가로를 입력하세요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width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.nextInt()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printArea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area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width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넓이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%d"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area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C245A13-96BC-4013-D369-2344E00D8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021" y="1569723"/>
            <a:ext cx="3050772" cy="3000821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Trianggle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implements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Interface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높이를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밑변를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printArea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/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넓이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6F87B2D-4573-9437-D5CE-EFC371221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032" y="1564710"/>
            <a:ext cx="2656496" cy="230832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Square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square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Square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Trianggle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trianggle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Trianggle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사각형 넓이 계산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square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square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.printArea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넓이 계산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trianggle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trianggle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.printArea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7C34E5C-EBE0-6C26-5AF3-3D13FBFF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768" y="1564710"/>
            <a:ext cx="2303426" cy="12751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BB610C-4307-A372-2FBE-20DF8DD92CBB}"/>
              </a:ext>
            </a:extLst>
          </p:cNvPr>
          <p:cNvSpPr txBox="1"/>
          <p:nvPr/>
        </p:nvSpPr>
        <p:spPr>
          <a:xfrm>
            <a:off x="9583767" y="1152529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69298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1159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 Unicode MS</vt:lpstr>
      <vt:lpstr>맑은 고딕</vt:lpstr>
      <vt:lpstr>Arial</vt:lpstr>
      <vt:lpstr>Wingdings</vt:lpstr>
      <vt:lpstr>Office 테마</vt:lpstr>
      <vt:lpstr>프로그래밍언어활용(2)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376</cp:revision>
  <dcterms:created xsi:type="dcterms:W3CDTF">2023-09-03T09:11:18Z</dcterms:created>
  <dcterms:modified xsi:type="dcterms:W3CDTF">2024-04-14T10:15:33Z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