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06" y="3245970"/>
            <a:ext cx="2323070" cy="2454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259" y="3245970"/>
            <a:ext cx="2323070" cy="2454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53" y="3245970"/>
            <a:ext cx="2323070" cy="24548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42057" y="1786554"/>
            <a:ext cx="6305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myConcertBase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90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Functionality =&gt;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en-US" dirty="0" smtClean="0"/>
              <a:t>Version 1.0</a:t>
            </a:r>
          </a:p>
          <a:p>
            <a:pPr lvl="1">
              <a:lnSpc>
                <a:spcPct val="200000"/>
              </a:lnSpc>
              <a:buFont typeface="Courier New" charset="0"/>
              <a:buChar char="o"/>
            </a:pPr>
            <a:r>
              <a:rPr lang="en-US" dirty="0" smtClean="0"/>
              <a:t>Log past and current concerts</a:t>
            </a:r>
          </a:p>
          <a:p>
            <a:pPr lvl="1">
              <a:lnSpc>
                <a:spcPct val="200000"/>
              </a:lnSpc>
              <a:buFont typeface="Courier New" charset="0"/>
              <a:buChar char="o"/>
            </a:pPr>
            <a:r>
              <a:rPr lang="en-US" dirty="0" smtClean="0"/>
              <a:t>Post set lists</a:t>
            </a:r>
          </a:p>
          <a:p>
            <a:pPr lvl="1">
              <a:lnSpc>
                <a:spcPct val="200000"/>
              </a:lnSpc>
              <a:buFont typeface="Courier New" charset="0"/>
              <a:buChar char="o"/>
            </a:pPr>
            <a:r>
              <a:rPr lang="en-US" smtClean="0"/>
              <a:t> Post links </a:t>
            </a:r>
            <a:r>
              <a:rPr lang="en-US" dirty="0" smtClean="0"/>
              <a:t>to footage of the concert</a:t>
            </a:r>
          </a:p>
          <a:p>
            <a:pPr lvl="1">
              <a:lnSpc>
                <a:spcPct val="200000"/>
              </a:lnSpc>
              <a:buFont typeface="Courier New" charset="0"/>
              <a:buChar char="o"/>
            </a:pPr>
            <a:r>
              <a:rPr lang="en-US" dirty="0" smtClean="0"/>
              <a:t>A Journal to log memories of the show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8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</TotalTime>
  <Words>29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Century Schoolbook</vt:lpstr>
      <vt:lpstr>Courier New</vt:lpstr>
      <vt:lpstr>Arial</vt:lpstr>
      <vt:lpstr>Vapor Trail</vt:lpstr>
      <vt:lpstr>PowerPoint Presentation</vt:lpstr>
      <vt:lpstr>Functionality =&gt;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2018-08-10T03:40:44Z</dcterms:created>
  <dcterms:modified xsi:type="dcterms:W3CDTF">2018-08-10T04:38:39Z</dcterms:modified>
</cp:coreProperties>
</file>