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7" r:id="rId2"/>
    <p:sldId id="331" r:id="rId3"/>
    <p:sldId id="332" r:id="rId4"/>
    <p:sldId id="346" r:id="rId5"/>
    <p:sldId id="341" r:id="rId6"/>
    <p:sldId id="345" r:id="rId7"/>
    <p:sldId id="342" r:id="rId8"/>
    <p:sldId id="338" r:id="rId9"/>
    <p:sldId id="343" r:id="rId10"/>
    <p:sldId id="340" r:id="rId11"/>
    <p:sldId id="3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7"/>
    <p:restoredTop sz="82552" autoAdjust="0"/>
  </p:normalViewPr>
  <p:slideViewPr>
    <p:cSldViewPr>
      <p:cViewPr>
        <p:scale>
          <a:sx n="104" d="100"/>
          <a:sy n="104" d="100"/>
        </p:scale>
        <p:origin x="1272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ohammad Khalad (Khalad)" userId="2ade19a1-4a2a-402a-b1bb-fb74b7b4c27c" providerId="ADAL" clId="{A5C48FC1-36D7-4176-B4B4-BECAD671CECB}"/>
    <pc:docChg chg="undo custSel addSld delSld modSld">
      <pc:chgData name="Hasan, Mohammad Khalad (Khalad)" userId="2ade19a1-4a2a-402a-b1bb-fb74b7b4c27c" providerId="ADAL" clId="{A5C48FC1-36D7-4176-B4B4-BECAD671CECB}" dt="2022-12-01T00:50:17.148" v="409"/>
      <pc:docMkLst>
        <pc:docMk/>
      </pc:docMkLst>
      <pc:sldChg chg="delSp modSp">
        <pc:chgData name="Hasan, Mohammad Khalad (Khalad)" userId="2ade19a1-4a2a-402a-b1bb-fb74b7b4c27c" providerId="ADAL" clId="{A5C48FC1-36D7-4176-B4B4-BECAD671CECB}" dt="2022-12-01T00:47:52.864" v="360" actId="20577"/>
        <pc:sldMkLst>
          <pc:docMk/>
          <pc:sldMk cId="1001631104" sldId="257"/>
        </pc:sldMkLst>
        <pc:spChg chg="del">
          <ac:chgData name="Hasan, Mohammad Khalad (Khalad)" userId="2ade19a1-4a2a-402a-b1bb-fb74b7b4c27c" providerId="ADAL" clId="{A5C48FC1-36D7-4176-B4B4-BECAD671CECB}" dt="2022-11-30T23:55:44.824" v="0" actId="478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1-30T23:55:48.877" v="1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7:52.864" v="360" actId="20577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8:22.693" v="362" actId="207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A5C48FC1-36D7-4176-B4B4-BECAD671CECB}" dt="2022-12-01T00:48:22.693" v="362" actId="207"/>
          <ac:spMkLst>
            <pc:docMk/>
            <pc:sldMk cId="3674036878" sldId="331"/>
            <ac:spMk id="4" creationId="{00000000-0000-0000-0000-000000000000}"/>
          </ac:spMkLst>
        </pc:spChg>
      </pc:sldChg>
      <pc:sldChg chg="modSp">
        <pc:chgData name="Hasan, Mohammad Khalad (Khalad)" userId="2ade19a1-4a2a-402a-b1bb-fb74b7b4c27c" providerId="ADAL" clId="{A5C48FC1-36D7-4176-B4B4-BECAD671CECB}" dt="2022-12-01T00:49:55.147" v="402" actId="20577"/>
        <pc:sldMkLst>
          <pc:docMk/>
          <pc:sldMk cId="2969571594" sldId="332"/>
        </pc:sldMkLst>
        <pc:spChg chg="mod">
          <ac:chgData name="Hasan, Mohammad Khalad (Khalad)" userId="2ade19a1-4a2a-402a-b1bb-fb74b7b4c27c" providerId="ADAL" clId="{A5C48FC1-36D7-4176-B4B4-BECAD671CECB}" dt="2022-11-30T23:59:20.340" v="41" actId="20577"/>
          <ac:spMkLst>
            <pc:docMk/>
            <pc:sldMk cId="2969571594" sldId="332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5.147" v="402" actId="20577"/>
          <ac:spMkLst>
            <pc:docMk/>
            <pc:sldMk cId="2969571594" sldId="332"/>
            <ac:spMk id="4" creationId="{00000000-0000-0000-0000-000000000000}"/>
          </ac:spMkLst>
        </pc:spChg>
      </pc:sldChg>
      <pc:sldChg chg="del">
        <pc:chgData name="Hasan, Mohammad Khalad (Khalad)" userId="2ade19a1-4a2a-402a-b1bb-fb74b7b4c27c" providerId="ADAL" clId="{A5C48FC1-36D7-4176-B4B4-BECAD671CECB}" dt="2022-12-01T00:43:57.738" v="221" actId="2696"/>
        <pc:sldMkLst>
          <pc:docMk/>
          <pc:sldMk cId="1298664401" sldId="333"/>
        </pc:sldMkLst>
      </pc:sldChg>
      <pc:sldChg chg="del">
        <pc:chgData name="Hasan, Mohammad Khalad (Khalad)" userId="2ade19a1-4a2a-402a-b1bb-fb74b7b4c27c" providerId="ADAL" clId="{A5C48FC1-36D7-4176-B4B4-BECAD671CECB}" dt="2022-12-01T00:43:57.743" v="222" actId="2696"/>
        <pc:sldMkLst>
          <pc:docMk/>
          <pc:sldMk cId="3362455441" sldId="334"/>
        </pc:sldMkLst>
      </pc:sldChg>
      <pc:sldChg chg="del">
        <pc:chgData name="Hasan, Mohammad Khalad (Khalad)" userId="2ade19a1-4a2a-402a-b1bb-fb74b7b4c27c" providerId="ADAL" clId="{A5C48FC1-36D7-4176-B4B4-BECAD671CECB}" dt="2022-12-01T00:43:57.758" v="224" actId="2696"/>
        <pc:sldMkLst>
          <pc:docMk/>
          <pc:sldMk cId="3597678475" sldId="335"/>
        </pc:sldMkLst>
      </pc:sldChg>
      <pc:sldChg chg="del">
        <pc:chgData name="Hasan, Mohammad Khalad (Khalad)" userId="2ade19a1-4a2a-402a-b1bb-fb74b7b4c27c" providerId="ADAL" clId="{A5C48FC1-36D7-4176-B4B4-BECAD671CECB}" dt="2022-12-01T00:43:57.751" v="223" actId="2696"/>
        <pc:sldMkLst>
          <pc:docMk/>
          <pc:sldMk cId="3249019918" sldId="337"/>
        </pc:sldMkLst>
      </pc:sldChg>
      <pc:sldChg chg="modSp add">
        <pc:chgData name="Hasan, Mohammad Khalad (Khalad)" userId="2ade19a1-4a2a-402a-b1bb-fb74b7b4c27c" providerId="ADAL" clId="{A5C48FC1-36D7-4176-B4B4-BECAD671CECB}" dt="2022-12-01T00:50:01.085" v="404"/>
        <pc:sldMkLst>
          <pc:docMk/>
          <pc:sldMk cId="2236773882" sldId="338"/>
        </pc:sldMkLst>
        <pc:spChg chg="mod">
          <ac:chgData name="Hasan, Mohammad Khalad (Khalad)" userId="2ade19a1-4a2a-402a-b1bb-fb74b7b4c27c" providerId="ADAL" clId="{A5C48FC1-36D7-4176-B4B4-BECAD671CECB}" dt="2022-12-01T00:43:25.410" v="213" actId="20577"/>
          <ac:spMkLst>
            <pc:docMk/>
            <pc:sldMk cId="2236773882" sldId="338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1.085" v="404"/>
          <ac:spMkLst>
            <pc:docMk/>
            <pc:sldMk cId="2236773882" sldId="338"/>
            <ac:spMk id="4" creationId="{00000000-0000-0000-0000-000000000000}"/>
          </ac:spMkLst>
        </pc:spChg>
      </pc:sldChg>
      <pc:sldChg chg="add del">
        <pc:chgData name="Hasan, Mohammad Khalad (Khalad)" userId="2ade19a1-4a2a-402a-b1bb-fb74b7b4c27c" providerId="ADAL" clId="{A5C48FC1-36D7-4176-B4B4-BECAD671CECB}" dt="2022-12-01T00:43:37.614" v="215" actId="2696"/>
        <pc:sldMkLst>
          <pc:docMk/>
          <pc:sldMk cId="610475358" sldId="339"/>
        </pc:sldMkLst>
      </pc:sldChg>
      <pc:sldChg chg="modSp add">
        <pc:chgData name="Hasan, Mohammad Khalad (Khalad)" userId="2ade19a1-4a2a-402a-b1bb-fb74b7b4c27c" providerId="ADAL" clId="{A5C48FC1-36D7-4176-B4B4-BECAD671CECB}" dt="2022-12-01T00:50:08.693" v="406"/>
        <pc:sldMkLst>
          <pc:docMk/>
          <pc:sldMk cId="1662013090" sldId="339"/>
        </pc:sldMkLst>
        <pc:spChg chg="mod">
          <ac:chgData name="Hasan, Mohammad Khalad (Khalad)" userId="2ade19a1-4a2a-402a-b1bb-fb74b7b4c27c" providerId="ADAL" clId="{A5C48FC1-36D7-4176-B4B4-BECAD671CECB}" dt="2022-12-01T00:43:42.553" v="218" actId="20577"/>
          <ac:spMkLst>
            <pc:docMk/>
            <pc:sldMk cId="1662013090" sldId="339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08.693" v="406"/>
          <ac:spMkLst>
            <pc:docMk/>
            <pc:sldMk cId="1662013090" sldId="339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3.389" v="408"/>
        <pc:sldMkLst>
          <pc:docMk/>
          <pc:sldMk cId="746202287" sldId="340"/>
        </pc:sldMkLst>
        <pc:spChg chg="mod">
          <ac:chgData name="Hasan, Mohammad Khalad (Khalad)" userId="2ade19a1-4a2a-402a-b1bb-fb74b7b4c27c" providerId="ADAL" clId="{A5C48FC1-36D7-4176-B4B4-BECAD671CECB}" dt="2022-12-01T00:43:45.947" v="220" actId="20577"/>
          <ac:spMkLst>
            <pc:docMk/>
            <pc:sldMk cId="746202287" sldId="340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50:13.389" v="408"/>
          <ac:spMkLst>
            <pc:docMk/>
            <pc:sldMk cId="746202287" sldId="340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49:59.033" v="403"/>
        <pc:sldMkLst>
          <pc:docMk/>
          <pc:sldMk cId="620414433" sldId="341"/>
        </pc:sldMkLst>
        <pc:spChg chg="mod">
          <ac:chgData name="Hasan, Mohammad Khalad (Khalad)" userId="2ade19a1-4a2a-402a-b1bb-fb74b7b4c27c" providerId="ADAL" clId="{A5C48FC1-36D7-4176-B4B4-BECAD671CECB}" dt="2022-12-01T00:44:31.762" v="236" actId="20577"/>
          <ac:spMkLst>
            <pc:docMk/>
            <pc:sldMk cId="620414433" sldId="34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59.033" v="403"/>
          <ac:spMkLst>
            <pc:docMk/>
            <pc:sldMk cId="620414433" sldId="341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04.593" v="405"/>
        <pc:sldMkLst>
          <pc:docMk/>
          <pc:sldMk cId="3135555028" sldId="342"/>
        </pc:sldMkLst>
        <pc:spChg chg="mod">
          <ac:chgData name="Hasan, Mohammad Khalad (Khalad)" userId="2ade19a1-4a2a-402a-b1bb-fb74b7b4c27c" providerId="ADAL" clId="{A5C48FC1-36D7-4176-B4B4-BECAD671CECB}" dt="2022-12-01T00:50:04.593" v="405"/>
          <ac:spMkLst>
            <pc:docMk/>
            <pc:sldMk cId="3135555028" sldId="342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0.802" v="407"/>
        <pc:sldMkLst>
          <pc:docMk/>
          <pc:sldMk cId="2646533078" sldId="343"/>
        </pc:sldMkLst>
        <pc:spChg chg="mod">
          <ac:chgData name="Hasan, Mohammad Khalad (Khalad)" userId="2ade19a1-4a2a-402a-b1bb-fb74b7b4c27c" providerId="ADAL" clId="{A5C48FC1-36D7-4176-B4B4-BECAD671CECB}" dt="2022-12-01T00:50:10.802" v="407"/>
          <ac:spMkLst>
            <pc:docMk/>
            <pc:sldMk cId="2646533078" sldId="343"/>
            <ac:spMk id="4" creationId="{00000000-0000-0000-0000-000000000000}"/>
          </ac:spMkLst>
        </pc:spChg>
      </pc:sldChg>
      <pc:sldChg chg="modSp add">
        <pc:chgData name="Hasan, Mohammad Khalad (Khalad)" userId="2ade19a1-4a2a-402a-b1bb-fb74b7b4c27c" providerId="ADAL" clId="{A5C48FC1-36D7-4176-B4B4-BECAD671CECB}" dt="2022-12-01T00:50:17.148" v="409"/>
        <pc:sldMkLst>
          <pc:docMk/>
          <pc:sldMk cId="2892434341" sldId="344"/>
        </pc:sldMkLst>
        <pc:spChg chg="mod">
          <ac:chgData name="Hasan, Mohammad Khalad (Khalad)" userId="2ade19a1-4a2a-402a-b1bb-fb74b7b4c27c" providerId="ADAL" clId="{A5C48FC1-36D7-4176-B4B4-BECAD671CECB}" dt="2022-12-01T00:50:17.148" v="409"/>
          <ac:spMkLst>
            <pc:docMk/>
            <pc:sldMk cId="2892434341" sldId="344"/>
            <ac:spMk id="4" creationId="{00000000-0000-0000-0000-000000000000}"/>
          </ac:spMkLst>
        </pc:spChg>
      </pc:sldChg>
      <pc:sldChg chg="modSp add del">
        <pc:chgData name="Hasan, Mohammad Khalad (Khalad)" userId="2ade19a1-4a2a-402a-b1bb-fb74b7b4c27c" providerId="ADAL" clId="{A5C48FC1-36D7-4176-B4B4-BECAD671CECB}" dt="2022-12-01T00:49:43.614" v="401" actId="2696"/>
        <pc:sldMkLst>
          <pc:docMk/>
          <pc:sldMk cId="3583523807" sldId="345"/>
        </pc:sldMkLst>
        <pc:spChg chg="mod">
          <ac:chgData name="Hasan, Mohammad Khalad (Khalad)" userId="2ade19a1-4a2a-402a-b1bb-fb74b7b4c27c" providerId="ADAL" clId="{A5C48FC1-36D7-4176-B4B4-BECAD671CECB}" dt="2022-12-01T00:49:31.046" v="398" actId="20577"/>
          <ac:spMkLst>
            <pc:docMk/>
            <pc:sldMk cId="3583523807" sldId="345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A5C48FC1-36D7-4176-B4B4-BECAD671CECB}" dt="2022-12-01T00:49:34.638" v="400" actId="6549"/>
          <ac:spMkLst>
            <pc:docMk/>
            <pc:sldMk cId="3583523807" sldId="345"/>
            <ac:spMk id="4" creationId="{00000000-0000-0000-0000-000000000000}"/>
          </ac:spMkLst>
        </pc:spChg>
      </pc:sldChg>
    </pc:docChg>
  </pc:docChgLst>
  <pc:docChgLst>
    <pc:chgData name="Hasan, Mohammad Khalad (Khalad)" userId="2ade19a1-4a2a-402a-b1bb-fb74b7b4c27c" providerId="ADAL" clId="{4165BEB0-A78B-4D2F-BD4A-2A3BCF8041DF}"/>
    <pc:docChg chg="custSel addSld delSld modSld modMainMaster">
      <pc:chgData name="Hasan, Mohammad Khalad (Khalad)" userId="2ade19a1-4a2a-402a-b1bb-fb74b7b4c27c" providerId="ADAL" clId="{4165BEB0-A78B-4D2F-BD4A-2A3BCF8041DF}" dt="2022-11-23T07:14:06.935" v="93" actId="1076"/>
      <pc:docMkLst>
        <pc:docMk/>
      </pc:docMkLst>
      <pc:sldChg chg="modSp">
        <pc:chgData name="Hasan, Mohammad Khalad (Khalad)" userId="2ade19a1-4a2a-402a-b1bb-fb74b7b4c27c" providerId="ADAL" clId="{4165BEB0-A78B-4D2F-BD4A-2A3BCF8041DF}" dt="2022-11-23T07:14:06.935" v="93" actId="1076"/>
        <pc:sldMkLst>
          <pc:docMk/>
          <pc:sldMk cId="1001631104" sldId="257"/>
        </pc:sldMkLst>
        <pc:spChg chg="mod">
          <ac:chgData name="Hasan, Mohammad Khalad (Khalad)" userId="2ade19a1-4a2a-402a-b1bb-fb74b7b4c27c" providerId="ADAL" clId="{4165BEB0-A78B-4D2F-BD4A-2A3BCF8041DF}" dt="2022-11-23T07:14:06.935" v="93" actId="1076"/>
          <ac:spMkLst>
            <pc:docMk/>
            <pc:sldMk cId="1001631104" sldId="257"/>
            <ac:spMk id="6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4:03.216" v="92" actId="1076"/>
          <ac:spMkLst>
            <pc:docMk/>
            <pc:sldMk cId="1001631104" sldId="257"/>
            <ac:spMk id="8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59.090" v="91" actId="14100"/>
          <ac:spMkLst>
            <pc:docMk/>
            <pc:sldMk cId="1001631104" sldId="257"/>
            <ac:spMk id="10241" creationId="{00000000-0000-0000-0000-000000000000}"/>
          </ac:spMkLst>
        </pc:spChg>
      </pc:sldChg>
      <pc:sldChg chg="modSp">
        <pc:chgData name="Hasan, Mohammad Khalad (Khalad)" userId="2ade19a1-4a2a-402a-b1bb-fb74b7b4c27c" providerId="ADAL" clId="{4165BEB0-A78B-4D2F-BD4A-2A3BCF8041DF}" dt="2022-11-23T07:02:48.724" v="4" actId="6549"/>
        <pc:sldMkLst>
          <pc:docMk/>
          <pc:sldMk cId="3674036878" sldId="331"/>
        </pc:sldMkLst>
        <pc:spChg chg="mod">
          <ac:chgData name="Hasan, Mohammad Khalad (Khalad)" userId="2ade19a1-4a2a-402a-b1bb-fb74b7b4c27c" providerId="ADAL" clId="{4165BEB0-A78B-4D2F-BD4A-2A3BCF8041DF}" dt="2022-11-23T07:02:48.724" v="4" actId="6549"/>
          <ac:spMkLst>
            <pc:docMk/>
            <pc:sldMk cId="3674036878" sldId="331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02:44.375" v="3" actId="6549"/>
          <ac:spMkLst>
            <pc:docMk/>
            <pc:sldMk cId="3674036878" sldId="331"/>
            <ac:spMk id="4" creationId="{00000000-0000-0000-0000-000000000000}"/>
          </ac:spMkLst>
        </pc:spChg>
      </pc:sldChg>
      <pc:sldMasterChg chg="modSp modSldLayout">
        <pc:chgData name="Hasan, Mohammad Khalad (Khalad)" userId="2ade19a1-4a2a-402a-b1bb-fb74b7b4c27c" providerId="ADAL" clId="{4165BEB0-A78B-4D2F-BD4A-2A3BCF8041DF}" dt="2022-11-23T07:13:46.469" v="88"/>
        <pc:sldMasterMkLst>
          <pc:docMk/>
          <pc:sldMasterMk cId="653814713" sldId="2147483677"/>
        </pc:sldMasterMkLst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2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3" creationId="{00000000-0000-0000-0000-000000000000}"/>
          </ac:spMkLst>
        </pc:spChg>
        <pc:spChg chg="mod">
          <ac:chgData name="Hasan, Mohammad Khalad (Khalad)" userId="2ade19a1-4a2a-402a-b1bb-fb74b7b4c27c" providerId="ADAL" clId="{4165BEB0-A78B-4D2F-BD4A-2A3BCF8041DF}" dt="2022-11-23T07:13:46.469" v="88"/>
          <ac:spMkLst>
            <pc:docMk/>
            <pc:sldMasterMk cId="653814713" sldId="2147483677"/>
            <ac:spMk id="6" creationId="{00000000-0000-0000-0000-000000000000}"/>
          </ac:spMkLst>
        </pc:sp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8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8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79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79"/>
              <ac:spMk id="7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0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0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1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1"/>
              <ac:spMk id="3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3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5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3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4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2" creationId="{00000000-0000-0000-0000-000000000000}"/>
            </ac:spMkLst>
          </pc:spChg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4"/>
              <ac:spMk id="6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5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5"/>
              <ac:spMk id="4" creationId="{00000000-0000-0000-0000-000000000000}"/>
            </ac:spMkLst>
          </pc:spChg>
        </pc:sldLayoutChg>
        <pc:sldLayoutChg chg="modSp">
          <pc:chgData name="Hasan, Mohammad Khalad (Khalad)" userId="2ade19a1-4a2a-402a-b1bb-fb74b7b4c27c" providerId="ADAL" clId="{4165BEB0-A78B-4D2F-BD4A-2A3BCF8041DF}" dt="2022-11-23T07:13:46.469" v="88"/>
          <pc:sldLayoutMkLst>
            <pc:docMk/>
            <pc:sldMasterMk cId="653814713" sldId="2147483677"/>
            <pc:sldLayoutMk cId="0" sldId="2147483686"/>
          </pc:sldLayoutMkLst>
          <pc:spChg chg="mod">
            <ac:chgData name="Hasan, Mohammad Khalad (Khalad)" userId="2ade19a1-4a2a-402a-b1bb-fb74b7b4c27c" providerId="ADAL" clId="{4165BEB0-A78B-4D2F-BD4A-2A3BCF8041DF}" dt="2022-11-23T07:13:46.469" v="88"/>
            <ac:spMkLst>
              <pc:docMk/>
              <pc:sldMasterMk cId="653814713" sldId="2147483677"/>
              <pc:sldLayoutMk cId="0" sldId="214748368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3B7F-B0A4-4548-866A-1C343862BBF1}" type="datetimeFigureOut">
              <a:rPr lang="en-US" smtClean="0"/>
              <a:t>11/19/24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964F3-E214-8E4B-93FF-06A10929F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49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CE3-F006-44F4-AB45-D076B47EC6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37ACF-13F2-4BF6-A813-C1A8C688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5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help tonight 7 </a:t>
            </a:r>
            <a:r>
              <a:rPr lang="mr-IN" dirty="0"/>
              <a:t>–</a:t>
            </a:r>
            <a:r>
              <a:rPr lang="en-US"/>
              <a:t> 8 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422ED-6D22-4C8E-86C7-411CA34E5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363200" cy="1470025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19400"/>
            <a:ext cx="10363200" cy="1905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914400"/>
            <a:ext cx="6197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1"/>
            <a:ext cx="11074400" cy="13620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95601"/>
            <a:ext cx="11074400" cy="1500187"/>
          </a:xfrm>
        </p:spPr>
        <p:txBody>
          <a:bodyPr anchor="t">
            <a:normAutofit/>
          </a:bodyPr>
          <a:lstStyle>
            <a:lvl1pPr marL="276225" indent="-184150">
              <a:buFont typeface="Wingdings" charset="2"/>
              <a:buChar char="§"/>
              <a:tabLst/>
              <a:defRPr lang="en-US" sz="2000" b="0" i="0" kern="1200" dirty="0" smtClean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56015-5295-4B6E-81DA-756E99EA6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6248400"/>
            <a:ext cx="304800" cy="628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4111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762000"/>
            <a:ext cx="10972800" cy="5867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700">
                <a:latin typeface="Consolas"/>
                <a:cs typeface="Consola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600">
                <a:latin typeface="Consolas"/>
                <a:cs typeface="Consola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4013" algn="l"/>
                <a:tab pos="708025" algn="l"/>
                <a:tab pos="1063625" algn="l"/>
                <a:tab pos="1463675" algn="l"/>
                <a:tab pos="1817688" algn="l"/>
                <a:tab pos="2173288" algn="l"/>
                <a:tab pos="2527300" algn="l"/>
              </a:tabLst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576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486400"/>
            <a:ext cx="10972800" cy="714380"/>
          </a:xfrm>
        </p:spPr>
        <p:txBody>
          <a:bodyPr/>
          <a:lstStyle>
            <a:lvl1pPr marL="0" indent="0">
              <a:buNone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266700" indent="-133350">
              <a:tabLst/>
              <a:defRPr sz="16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40476"/>
            <a:ext cx="6096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cs typeface="Open Sans"/>
              </a:defRPr>
            </a:lvl1pPr>
          </a:lstStyle>
          <a:p>
            <a:fld id="{3F328F3C-B2F0-4A85-ABDD-244BA071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182563" indent="-182563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SzPct val="80000"/>
        <a:buFont typeface="Wingdings" charset="2"/>
        <a:buChar char="§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355600" indent="-17303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SzPct val="80000"/>
        <a:buFont typeface="Lucida Grande"/>
        <a:buChar char="-"/>
        <a:defRPr sz="2000" b="0" i="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365125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None/>
        <a:tabLst/>
        <a:defRPr sz="2000" b="0" i="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–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itchFamily="34" charset="0"/>
        <a:buChar char="»"/>
        <a:defRPr sz="1800" b="0" i="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10896600" cy="708025"/>
          </a:xfrm>
        </p:spPr>
        <p:txBody>
          <a:bodyPr/>
          <a:lstStyle/>
          <a:p>
            <a:r>
              <a:rPr lang="en-US" dirty="0"/>
              <a:t>Student and Grade Management System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2743200"/>
            <a:ext cx="4267200" cy="1905000"/>
          </a:xfrm>
        </p:spPr>
        <p:txBody>
          <a:bodyPr>
            <a:normAutofit/>
          </a:bodyPr>
          <a:lstStyle/>
          <a:p>
            <a:r>
              <a:rPr lang="en-CA" dirty="0"/>
              <a:t>Jieyi Yao 66628710</a:t>
            </a:r>
          </a:p>
          <a:p>
            <a:r>
              <a:rPr lang="en-CA" dirty="0"/>
              <a:t>Wenjun</a:t>
            </a:r>
            <a:r>
              <a:rPr lang="zh-CN" altLang="en-US" dirty="0"/>
              <a:t> </a:t>
            </a:r>
            <a:r>
              <a:rPr lang="en-US" altLang="zh-CN" dirty="0"/>
              <a:t>Cheng</a:t>
            </a:r>
            <a:r>
              <a:rPr lang="zh-CN" altLang="en-US" dirty="0"/>
              <a:t> </a:t>
            </a:r>
            <a:r>
              <a:rPr lang="en-US" altLang="zh-CN" dirty="0"/>
              <a:t>50556554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AD11F-04C6-4D6B-A7F8-D1C08A72BA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AppleSystemUIFont"/>
              </a:rPr>
              <a:t>Grade Management Package: </a:t>
            </a:r>
            <a:r>
              <a:rPr lang="en-CA" dirty="0"/>
              <a:t>Module </a:t>
            </a:r>
            <a:r>
              <a:rPr lang="en-CA" b="1" dirty="0">
                <a:solidFill>
                  <a:srgbClr val="0E0E0E"/>
                </a:solidFill>
                <a:effectLst/>
                <a:latin typeface=".AppleSystemUIFont"/>
              </a:rPr>
              <a:t>Grade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Purpose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CA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the Grade class, which is responsible for recording grades and providing statistical analysis of grades for specific courses. </a:t>
            </a:r>
          </a:p>
          <a:p>
            <a:pPr lvl="1"/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key statistics and visualize grade distributions using boxplots.</a:t>
            </a:r>
          </a:p>
          <a:p>
            <a:pPr>
              <a:spcBef>
                <a:spcPts val="900"/>
              </a:spcBef>
            </a:pP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insights into grade distribution for specific courses.</a:t>
            </a:r>
          </a:p>
          <a:p>
            <a:pPr>
              <a:spcBef>
                <a:spcPts val="900"/>
              </a:spcBef>
            </a:pP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Enhances understanding of grade patterns with boxplots.</a:t>
            </a:r>
          </a:p>
          <a:p>
            <a:pPr>
              <a:spcBef>
                <a:spcPts val="900"/>
              </a:spcBef>
            </a:pP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Scalability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Easily extendable for additional statistical or visualization features.</a:t>
            </a:r>
          </a:p>
          <a:p>
            <a:pPr lvl="1"/>
            <a:endParaRPr lang="en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0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__str__(): Returns a readable string representation of a grade, including student ID, course ID, and grade value.</a:t>
            </a:r>
          </a:p>
          <a:p>
            <a:endParaRPr lang="en-CA" dirty="0"/>
          </a:p>
          <a:p>
            <a:r>
              <a:rPr lang="en-CA" dirty="0" err="1"/>
              <a:t>get_statistics</a:t>
            </a:r>
            <a:r>
              <a:rPr lang="en-CA" dirty="0"/>
              <a:t>(</a:t>
            </a:r>
            <a:r>
              <a:rPr lang="en-CA" dirty="0" err="1"/>
              <a:t>grades_list</a:t>
            </a:r>
            <a:r>
              <a:rPr lang="en-CA" dirty="0"/>
              <a:t>, </a:t>
            </a:r>
            <a:r>
              <a:rPr lang="en-CA" dirty="0" err="1"/>
              <a:t>course_id</a:t>
            </a:r>
            <a:r>
              <a:rPr lang="en-CA" dirty="0"/>
              <a:t>): Calculates median, maximum, and minimum grades for a specific course and visualizes them with a boxplot.</a:t>
            </a:r>
          </a:p>
          <a:p>
            <a:endParaRPr lang="en-CA" dirty="0"/>
          </a:p>
          <a:p>
            <a:r>
              <a:rPr lang="en-CA" dirty="0"/>
              <a:t>__</a:t>
            </a:r>
            <a:r>
              <a:rPr lang="en-CA" dirty="0" err="1"/>
              <a:t>init</a:t>
            </a:r>
            <a:r>
              <a:rPr lang="en-CA" dirty="0"/>
              <a:t>__(</a:t>
            </a:r>
            <a:r>
              <a:rPr lang="en-CA" dirty="0" err="1"/>
              <a:t>student_id</a:t>
            </a:r>
            <a:r>
              <a:rPr lang="en-CA" dirty="0"/>
              <a:t>, </a:t>
            </a:r>
            <a:r>
              <a:rPr lang="en-CA" dirty="0" err="1"/>
              <a:t>course_id</a:t>
            </a:r>
            <a:r>
              <a:rPr lang="en-CA" dirty="0"/>
              <a:t>, </a:t>
            </a:r>
            <a:r>
              <a:rPr lang="en-CA" dirty="0" err="1"/>
              <a:t>grade_value</a:t>
            </a:r>
            <a:r>
              <a:rPr lang="en-CA" dirty="0"/>
              <a:t>): Initializes a Grade object with details about the student, course, and grade value.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4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914400"/>
            <a:ext cx="109728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dirty="0"/>
              <a:t>This project is a Python program to manage: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Students and teachers.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Courses and grades.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With</a:t>
            </a:r>
            <a:r>
              <a:rPr lang="zh-CN" altLang="en-US" dirty="0"/>
              <a:t> </a:t>
            </a:r>
            <a:r>
              <a:rPr lang="en-CA" dirty="0"/>
              <a:t>Teacher Login &amp; CSV Upload.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/>
              <a:t>What it does: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Stores and organizes data.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Calculates and shows grade statistics like maximum, minimum, and median.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Creates visual graphs to display grade data.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Teachers can log in to their account securely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CA" altLang="zh-CN" dirty="0"/>
              <a:t>u</a:t>
            </a:r>
            <a:r>
              <a:rPr lang="en-CA" dirty="0"/>
              <a:t>pload grades via CSV files for easy updates.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dirty="0"/>
              <a:t>Tools Used: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Python, Matplotlib, and Git.</a:t>
            </a:r>
          </a:p>
        </p:txBody>
      </p:sp>
    </p:spTree>
    <p:extLst>
      <p:ext uri="{BB962C8B-B14F-4D97-AF65-F5344CB8AC3E}">
        <p14:creationId xmlns:p14="http://schemas.microsoft.com/office/powerpoint/2010/main" val="36740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AppleSystemUIFont"/>
              </a:rPr>
              <a:t>Person Package: </a:t>
            </a:r>
            <a:r>
              <a:rPr lang="en-CA" dirty="0"/>
              <a:t>Module </a:t>
            </a: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Purpose</a:t>
            </a:r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CA" dirty="0">
                <a:solidFill>
                  <a:srgbClr val="0E0E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erve as the base for managing personal information. </a:t>
            </a:r>
          </a:p>
          <a:p>
            <a:pPr lvl="1"/>
            <a:r>
              <a:rPr lang="en-CA" dirty="0">
                <a:solidFill>
                  <a:srgbClr val="0E0E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efine a general Person class that can be extended by other modules, such as </a:t>
            </a:r>
            <a:r>
              <a:rPr lang="en-CA" dirty="0" err="1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student.py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CA" dirty="0" err="1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teacher.py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CA" b="1" dirty="0">
              <a:solidFill>
                <a:srgbClr val="0E0E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900"/>
              </a:spcBef>
            </a:pPr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9D597-E245-5EB4-AFA5-C95096C10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AE8-6563-5801-EA03-4AD2D3C8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AppleSystemUIFont"/>
              </a:rPr>
              <a:t>Person Package: </a:t>
            </a:r>
            <a:r>
              <a:rPr lang="en-CA" dirty="0"/>
              <a:t>Module Student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49FCA-4484-D721-C73F-D0D3889A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E7C97-8485-1585-39B5-A12172820A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Purpose</a:t>
            </a:r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CA" dirty="0" err="1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student.py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 extends the </a:t>
            </a:r>
            <a:r>
              <a:rPr lang="en-CA" dirty="0" err="1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person.py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 by defining the Student class. </a:t>
            </a:r>
          </a:p>
          <a:p>
            <a:r>
              <a:rPr lang="en-CA" b="1" dirty="0">
                <a:solidFill>
                  <a:srgbClr val="0E0E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anage student:</a:t>
            </a:r>
          </a:p>
          <a:p>
            <a:pPr lvl="1"/>
            <a:r>
              <a:rPr lang="en-CA" dirty="0">
                <a:solidFill>
                  <a:srgbClr val="0E0E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</a:t>
            </a:r>
            <a:r>
              <a:rPr lang="en-CA" dirty="0" err="1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student_id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allows students to enroll in and list courses they are registered for.</a:t>
            </a:r>
          </a:p>
          <a:p>
            <a:pPr>
              <a:spcBef>
                <a:spcPts val="900"/>
              </a:spcBef>
            </a:pP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Tracking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student-course relationships, enhancing the system’s usability for academic management.</a:t>
            </a:r>
          </a:p>
          <a:p>
            <a:endParaRPr lang="en-CA" b="1" dirty="0">
              <a:solidFill>
                <a:srgbClr val="0E0E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900"/>
              </a:spcBef>
            </a:pPr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6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enroll_course</a:t>
            </a:r>
            <a:r>
              <a:rPr lang="en-CA" dirty="0"/>
              <a:t>(course): Allows a student to register for a course by adding it to their list of enrolled courses.</a:t>
            </a:r>
          </a:p>
          <a:p>
            <a:endParaRPr lang="en-CA" dirty="0"/>
          </a:p>
          <a:p>
            <a:r>
              <a:rPr lang="en-CA" dirty="0" err="1"/>
              <a:t>list_courses</a:t>
            </a:r>
            <a:r>
              <a:rPr lang="en-CA" dirty="0"/>
              <a:t>(): Retrieves and displays all the courses a student has enrolled in as a list.</a:t>
            </a:r>
          </a:p>
          <a:p>
            <a:endParaRPr lang="en-CA" dirty="0"/>
          </a:p>
          <a:p>
            <a:r>
              <a:rPr lang="en-CA" dirty="0" err="1"/>
              <a:t>calculate_statistics</a:t>
            </a:r>
            <a:r>
              <a:rPr lang="en-CA" dirty="0"/>
              <a:t>(grades): Computes the maximum, minimum, and median values from a list of grades for analysis.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1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9025B-01BD-C8BA-69C7-164C95FED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58E9-D7B4-96F4-5160-D191D554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AppleSystemUIFont"/>
              </a:rPr>
              <a:t>Person Package: </a:t>
            </a:r>
            <a:r>
              <a:rPr lang="en-CA" dirty="0"/>
              <a:t>Module Teacher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D53AD-D3C5-05EE-8B31-415204B5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629F5-BECD-EE4A-6344-84C741783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Purpose</a:t>
            </a:r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CA" dirty="0">
                <a:solidFill>
                  <a:srgbClr val="0E0E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xtends the </a:t>
            </a:r>
            <a:r>
              <a:rPr lang="en-CA" dirty="0" err="1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person.py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 by defining the Teacher class. </a:t>
            </a:r>
          </a:p>
          <a:p>
            <a:pPr>
              <a:spcBef>
                <a:spcPts val="900"/>
              </a:spcBef>
            </a:pP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Ensures passwords are encrypted and protected during storage.</a:t>
            </a:r>
          </a:p>
          <a:p>
            <a:pPr>
              <a:spcBef>
                <a:spcPts val="900"/>
              </a:spcBef>
            </a:pP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Modularity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 the Person class for scalability.</a:t>
            </a:r>
          </a:p>
          <a:p>
            <a:pPr>
              <a:spcBef>
                <a:spcPts val="900"/>
              </a:spcBef>
            </a:pP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Management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Facilitates secure login for teachers in the system.</a:t>
            </a:r>
          </a:p>
          <a:p>
            <a:endParaRPr lang="en-CA" b="1" dirty="0">
              <a:solidFill>
                <a:srgbClr val="0E0E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900"/>
              </a:spcBef>
            </a:pPr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1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get_password</a:t>
            </a:r>
            <a:r>
              <a:rPr lang="en-CA" dirty="0"/>
              <a:t>(</a:t>
            </a:r>
            <a:r>
              <a:rPr lang="en-CA" dirty="0" err="1"/>
              <a:t>s_key</a:t>
            </a:r>
            <a:r>
              <a:rPr lang="en-CA" dirty="0"/>
              <a:t>): Decrypts and returns the teacher’s password if the provided security key is correct; otherwise, returns an error message.</a:t>
            </a:r>
          </a:p>
          <a:p>
            <a:endParaRPr lang="en-CA" dirty="0"/>
          </a:p>
          <a:p>
            <a:r>
              <a:rPr lang="en-CA" dirty="0"/>
              <a:t>__str__(): Provides a formatted string representation of the teacher’s details, including ID, name, gender, and login name.</a:t>
            </a:r>
          </a:p>
          <a:p>
            <a:endParaRPr lang="en-CA" dirty="0"/>
          </a:p>
          <a:p>
            <a:r>
              <a:rPr lang="en-CA" dirty="0"/>
              <a:t>encrypt(password): Encrypts the teacher’s password for secure storage (implemented in the Encryption module).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55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E0E0E"/>
                </a:solidFill>
                <a:effectLst/>
                <a:latin typeface=".AppleSystemUIFont"/>
              </a:rPr>
              <a:t>Grade Management Package: </a:t>
            </a:r>
            <a:r>
              <a:rPr lang="en-CA" dirty="0"/>
              <a:t>Module Course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Purpose</a:t>
            </a:r>
          </a:p>
          <a:p>
            <a:pPr lvl="1"/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the Course class, which is used to manage course details and handle student enrollments. </a:t>
            </a:r>
          </a:p>
          <a:p>
            <a:pPr lvl="1"/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 storing course-specific information such as the course name and ID.</a:t>
            </a:r>
          </a:p>
          <a:p>
            <a:pPr>
              <a:spcBef>
                <a:spcPts val="900"/>
              </a:spcBef>
            </a:pP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Management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Tracks which students are enrolled in each course.</a:t>
            </a:r>
          </a:p>
          <a:p>
            <a:pPr>
              <a:spcBef>
                <a:spcPts val="900"/>
              </a:spcBef>
            </a:pP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Scalability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dynamic addition of students to any course.</a:t>
            </a:r>
          </a:p>
          <a:p>
            <a:pPr>
              <a:spcBef>
                <a:spcPts val="900"/>
              </a:spcBef>
            </a:pPr>
            <a:r>
              <a:rPr lang="en-CA" b="1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Organization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Maintains a clear association between courses and students.</a:t>
            </a:r>
          </a:p>
          <a:p>
            <a:pPr lvl="1"/>
            <a:endParaRPr lang="en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7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8F3C-B2F0-4A85-ABDD-244BA071FC36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__str__(): Returns a string representation of the course, including its ID and name.</a:t>
            </a:r>
          </a:p>
          <a:p>
            <a:pPr>
              <a:spcBef>
                <a:spcPts val="900"/>
              </a:spcBef>
            </a:pPr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900"/>
              </a:spcBef>
            </a:pPr>
            <a:r>
              <a:rPr lang="en-CA" dirty="0" err="1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add_student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(student): Adds a student to the list of students enrolled in the course.</a:t>
            </a:r>
          </a:p>
          <a:p>
            <a:pPr>
              <a:spcBef>
                <a:spcPts val="900"/>
              </a:spcBef>
            </a:pPr>
            <a:endParaRPr lang="en-CA" dirty="0">
              <a:solidFill>
                <a:srgbClr val="0E0E0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900"/>
              </a:spcBef>
            </a:pPr>
            <a:r>
              <a:rPr lang="en-CA" dirty="0" err="1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list_students</a:t>
            </a:r>
            <a:r>
              <a:rPr lang="en-CA" dirty="0">
                <a:solidFill>
                  <a:srgbClr val="0E0E0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(): Retrieves a list of all students enrolled in the course as string representations.</a:t>
            </a:r>
          </a:p>
          <a:p>
            <a:endParaRPr lang="en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33078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 (2017)">
  <a:themeElements>
    <a:clrScheme name="Lecture Not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9FE13C"/>
      </a:accent2>
      <a:accent3>
        <a:srgbClr val="8AAFF6"/>
      </a:accent3>
      <a:accent4>
        <a:srgbClr val="808080"/>
      </a:accent4>
      <a:accent5>
        <a:srgbClr val="5F5F5F"/>
      </a:accent5>
      <a:accent6>
        <a:srgbClr val="4D4D4D"/>
      </a:accent6>
      <a:hlink>
        <a:srgbClr val="1959EA"/>
      </a:hlink>
      <a:folHlink>
        <a:srgbClr val="1959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latin typeface="Open Sans"/>
            <a:cs typeface="Open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Open Sans"/>
            <a:cs typeface="Open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ctures (2017)" id="{90AEFD72-50AF-5647-AE9F-27F2F3987D62}" vid="{82D295A2-8F4C-644D-9E4E-DA2627FFC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 (2017)</Template>
  <TotalTime>8057</TotalTime>
  <Words>683</Words>
  <Application>Microsoft Macintosh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.AppleSystemUIFont</vt:lpstr>
      <vt:lpstr>Arial</vt:lpstr>
      <vt:lpstr>Calibri</vt:lpstr>
      <vt:lpstr>Consolas</vt:lpstr>
      <vt:lpstr>Lucida Grande</vt:lpstr>
      <vt:lpstr>Open Sans</vt:lpstr>
      <vt:lpstr>Wingdings</vt:lpstr>
      <vt:lpstr>Lectures (2017)</vt:lpstr>
      <vt:lpstr>Student and Grade Management System</vt:lpstr>
      <vt:lpstr>Introduction</vt:lpstr>
      <vt:lpstr>Person Package: Module Person</vt:lpstr>
      <vt:lpstr>Person Package: Module Student</vt:lpstr>
      <vt:lpstr>Functions</vt:lpstr>
      <vt:lpstr>Person Package: Module Teacher</vt:lpstr>
      <vt:lpstr>Functions</vt:lpstr>
      <vt:lpstr>Grade Management Package: Module Course</vt:lpstr>
      <vt:lpstr>Functions</vt:lpstr>
      <vt:lpstr>Grade Management Package: Module Grade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mkhasan</dc:creator>
  <cp:lastModifiedBy>jieyiyao@student.ubc.ca</cp:lastModifiedBy>
  <cp:revision>31</cp:revision>
  <cp:lastPrinted>2018-04-02T13:23:11Z</cp:lastPrinted>
  <dcterms:created xsi:type="dcterms:W3CDTF">2013-03-27T01:26:40Z</dcterms:created>
  <dcterms:modified xsi:type="dcterms:W3CDTF">2024-11-19T23:25:53Z</dcterms:modified>
</cp:coreProperties>
</file>